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7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F413B96-3172-42A3-8EFB-7C9452CE6046}">
          <p14:sldIdLst/>
        </p14:section>
        <p14:section name="Раздел без заголовка" id="{2FFC1F94-039F-443C-B52C-AF26D3D7C324}">
          <p14:sldIdLst>
            <p14:sldId id="256"/>
          </p14:sldIdLst>
        </p14:section>
        <p14:section name="Раздел без заголовка" id="{E2060611-A318-4920-A13F-475A03F8AA9E}">
          <p14:sldIdLst>
            <p14:sldId id="268"/>
            <p14:sldId id="257"/>
            <p14:sldId id="260"/>
            <p14:sldId id="261"/>
            <p14:sldId id="262"/>
            <p14:sldId id="265"/>
            <p14:sldId id="266"/>
            <p14:sldId id="263"/>
            <p14:sldId id="26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369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8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5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2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338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00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7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030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0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9EEB4A-4370-401A-B8E7-048AF7129F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355576F-0049-4A38-B51B-5BE261303B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013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4C4AD-3F05-4DA2-8ECF-1C4661F0A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2286000"/>
            <a:ext cx="10318418" cy="1911928"/>
          </a:xfrm>
        </p:spPr>
        <p:txBody>
          <a:bodyPr/>
          <a:lstStyle/>
          <a:p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Аппликация</a:t>
            </a:r>
            <a:br>
              <a:rPr lang="en-US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&lt;&lt;</a:t>
            </a:r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солнышко</a:t>
            </a:r>
            <a:r>
              <a:rPr lang="en-US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&gt;&gt;</a:t>
            </a:r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CB261B-71ED-477F-B5E3-26C631A04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Вторая младшая группа</a:t>
            </a:r>
          </a:p>
          <a:p>
            <a:pPr algn="r"/>
            <a:r>
              <a:rPr lang="ru-RU" dirty="0" err="1"/>
              <a:t>Мишарина</a:t>
            </a:r>
            <a:r>
              <a:rPr lang="ru-RU" dirty="0"/>
              <a:t> </a:t>
            </a:r>
            <a:r>
              <a:rPr lang="ru-RU" dirty="0" err="1"/>
              <a:t>л.м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87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E0DC1C-8558-4E26-8430-7D0B3D302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9" t="-1" r="4128" b="1"/>
          <a:stretch/>
        </p:blipFill>
        <p:spPr>
          <a:xfrm rot="5400000">
            <a:off x="3300955" y="603853"/>
            <a:ext cx="5897844" cy="614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85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9C3A9-9EE7-4195-BC9C-A27C1ED91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3187B-F0E6-46DD-AC63-7B0F2644E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215045" y="6721475"/>
            <a:ext cx="804537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3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7D1BC-3275-49B3-B2E6-822F3ABE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50" y="488272"/>
            <a:ext cx="10018450" cy="2254927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Изображение в аппликации основной формы предмета солнца, лучей.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- Закрепление и усвоение знаний о правильном наклеивании; развитие у детей интереса к детскому творчеству.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Воспитание положительного эмоционального отклика у детей к выполняемой работе; воспитание сопереживания детей герою и желания помогать ему.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Книга «Краденое солнце» К. И. Чуковского, игрушка зайца, заготовки для солнца – круг ЖЕЛТОГА ЦВЕТА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полоски РАЗНОГО ЦВЕТА , клей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ГОЛУБАЯ БУМАГА. </a:t>
            </a:r>
          </a:p>
        </p:txBody>
      </p:sp>
    </p:spTree>
    <p:extLst>
      <p:ext uri="{BB962C8B-B14F-4D97-AF65-F5344CB8AC3E}">
        <p14:creationId xmlns:p14="http://schemas.microsoft.com/office/powerpoint/2010/main" val="153740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E8404-3A32-4551-807A-AABF0570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47561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произведения К. Чуковского «Краденое солнце»; рассматривание изображений солнца в детских книжках; наблюдение за солнцем во время прогулки и из окна.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471D25-2C6E-413B-9140-4B1950BBF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48" y="1597980"/>
            <a:ext cx="7541155" cy="55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22141-A0D3-4824-90D6-748A3AB2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32" y="408373"/>
            <a:ext cx="4820574" cy="2414726"/>
          </a:xfrm>
        </p:spPr>
        <p:txBody>
          <a:bodyPr>
            <a:noAutofit/>
          </a:bodyPr>
          <a:lstStyle/>
          <a:p>
            <a:r>
              <a:rPr lang="ru-RU" sz="1800" dirty="0"/>
              <a:t>отгадай загадку </a:t>
            </a:r>
            <a:br>
              <a:rPr lang="ru-RU" sz="1600" dirty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Длинное ухо,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ловко,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морковку.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ЭТО? Правильно, это зайчик Какого цвета шубка у зайчик (серая) Какая она на ощупь? (мягкая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пушистая).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5B11A-3AFD-42C7-9C18-BDC3E0711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7" y="3169658"/>
            <a:ext cx="4925627" cy="386784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2E894CA-3F7A-41CD-9515-EFB1A22154E7}"/>
              </a:ext>
            </a:extLst>
          </p:cNvPr>
          <p:cNvSpPr/>
          <p:nvPr/>
        </p:nvSpPr>
        <p:spPr>
          <a:xfrm>
            <a:off x="6179597" y="4270159"/>
            <a:ext cx="38965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вспомним сказку «Краденое солнце». 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по небу гуляло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 тучу забежало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Глянул заинька в окно,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заиньке темно.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стало заиньке темно? Что с солнышком произошло? (Крокодил солнце проглотил).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86F8B4-F5B9-4D7F-A7BD-177053480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-2543" r="-5549" b="2543"/>
          <a:stretch/>
        </p:blipFill>
        <p:spPr>
          <a:xfrm>
            <a:off x="6179597" y="61813"/>
            <a:ext cx="4820573" cy="31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6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7C014-55EB-4680-B2C5-6FCB9E0E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08" y="382385"/>
            <a:ext cx="10240392" cy="149213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мы можем помочь зайке, чтобы ему стало светло? Предложить ребенку СДЕЛАТЬ СОЛНЫШКО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зайчику вернуть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какого цвета солнце? (желтого)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Какой формы солнце? (круглой)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РИСУЮ пальчиком в воздухе солнышко (РЕБЕНОК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А лучи у него прямые, как наши ручки.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С ВАМИ ДВЕ РУКИ, а у солнышка много лучиков.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1BFCD8-D921-4007-B5CD-55B69D46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71" y="2334827"/>
            <a:ext cx="6438900" cy="45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4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D8B297-8118-4EB0-BC70-8F67983050D1}"/>
              </a:ext>
            </a:extLst>
          </p:cNvPr>
          <p:cNvSpPr/>
          <p:nvPr/>
        </p:nvSpPr>
        <p:spPr>
          <a:xfrm>
            <a:off x="1802167" y="372862"/>
            <a:ext cx="83006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Физкультминутка: </a:t>
            </a:r>
            <a:b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Свети, свети, солнышко 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поднимите руки с растопыренными веером пальцами, ладони поверните к себе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зеленое полюшко 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указательным пальцем правой руки загните большой палец на левой руке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 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белую пшеницу 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тем же пальчиком по очереди загните остальные пальцы левой руки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 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чистую водицу, 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наш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садочек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аленький цветочек.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4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9B63B-64DF-4A81-A63C-76CA055ED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543"/>
            <a:ext cx="3114583" cy="3910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935434-C88A-474E-84C3-023402743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38" y="974704"/>
            <a:ext cx="6681186" cy="61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5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1A497A-F610-4C5F-97DE-B9E20660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68677"/>
            <a:ext cx="5495277" cy="49271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6687D8-1361-4251-9806-74D65AFC4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7831" r="6766" b="26505"/>
          <a:stretch/>
        </p:blipFill>
        <p:spPr>
          <a:xfrm>
            <a:off x="5833967" y="2876365"/>
            <a:ext cx="5715882" cy="45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8018C8-C17D-4433-819C-2A78C548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43" y="2978458"/>
            <a:ext cx="5566300" cy="38795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1F0983-77F7-47C7-8E6E-EE006F4C0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5" y="66582"/>
            <a:ext cx="5207493" cy="50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180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148</TotalTime>
  <Words>374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Times New Roman</vt:lpstr>
      <vt:lpstr>Эмблема</vt:lpstr>
      <vt:lpstr>Аппликация &lt;&lt;солнышко&gt;&gt; </vt:lpstr>
      <vt:lpstr>ЗАДАЧИ: - Изображение в аппликации основной формы предмета солнца, лучей.   - Закрепление и усвоение знаний о правильном наклеивании; развитие у детей интереса к детскому творчеству.  - Воспитание положительного эмоционального отклика у детей к выполняемой работе; воспитание сопереживания детей герою и желания помогать ему.          Материал: Книга «Краденое солнце» К. И. Чуковского, игрушка зайца, заготовки для солнца – круг ЖЕЛТОГА ЦВЕТА, полоски РАЗНОГО ЦВЕТА , клей,БЕЛАЯ ИЛИ ГОЛУБАЯ БУМАГА. </vt:lpstr>
      <vt:lpstr>Чтение произведения К. Чуковского «Краденое солнце»; рассматривание изображений солнца в детских книжках; наблюдение за солнцем во время прогулки и из окна. </vt:lpstr>
      <vt:lpstr>отгадай загадку  Длинное ухо, Прыгает ловко, Любит морковку. КТО ЭТО? Правильно, это зайчик Какого цвета шубка у зайчик (серая) Какая она на ощупь? (мягкая,пушистая). </vt:lpstr>
      <vt:lpstr>А как мы можем помочь зайке, чтобы ему стало светло? Предложить ребенку СДЕЛАТЬ СОЛНЫШКО и ПомоЧЬ зайчику вернуть  его.  - ПосмотрИ какого цвета солнце? (желтого)  - Какой формы солнце? (круглой) РИСУЮ пальчиком в воздухе солнышко (РЕБЕНОК повторЯЕТ). - А лучи у него прямые, как наши ручки. У НАС С ВАМИ ДВЕ РУКИ, а у солнышка много лучиков.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&lt;&lt;солнышко&gt;&gt;</dc:title>
  <dc:creator>Asus</dc:creator>
  <cp:lastModifiedBy>Asus</cp:lastModifiedBy>
  <cp:revision>12</cp:revision>
  <dcterms:created xsi:type="dcterms:W3CDTF">2020-04-07T04:49:27Z</dcterms:created>
  <dcterms:modified xsi:type="dcterms:W3CDTF">2020-04-07T14:31:20Z</dcterms:modified>
</cp:coreProperties>
</file>