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45890-EC0E-7F4F-B6C6-4C54D2124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0E89C5-CDAB-DD4E-B7B1-B05E73360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89A7D0-7A90-B44C-9C49-A2836D7F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A2A2F3-3922-F843-BEF3-807E2AF8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4F9F63-2144-2B4A-A51F-43A3532A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89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01E93-4DED-A14A-864B-338D3ECF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D6B61C-641A-B346-89F3-1BB453E9C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7CAC78-7169-BD4F-BB56-59847186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2CD919-5837-B644-94C9-0CB18506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3F15F2-F301-6B43-9EC7-2EF6A526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4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E072BD-3F36-4C46-A191-95128D1F5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152EB9-4A57-344A-8E40-F3361AAF3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1BB303-6C75-8A41-9559-017EB49D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A4DAB0-0007-BD42-B8D7-167A8E3E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2789A-29BA-E641-AAE2-4DB1A691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9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61E07-88DB-5A43-825C-3912E3932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A6549-C475-0C4E-9C5D-C2EE7CC7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D05A3E-4BB0-5244-8942-C3F69B9E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03AA49-9195-8E49-96F7-1CAA86FA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0D23B-8170-3642-9A79-7A3C3A5C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6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31703-609B-0243-A3AC-97C0AB4E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8E189-0163-BE47-832A-60784612B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6237BD-E84C-6E4E-9917-F4B081BA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01BF16-0FDB-434D-8FEF-1BD45A49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332C5F-7DE1-5D4F-B3A9-F6C72118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40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CD232-15C3-BE47-B01F-BC54F5FD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27172-4C28-A74A-9AF8-53D35C523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E6518E-D3B3-1D4E-BD99-079F80610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892DDC-BFC6-D947-B557-46333067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07AA60-43B0-5F42-A0EC-D9D398A8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1B4EE4-2106-1149-8BC0-FE36222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7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64CF9-1062-C34B-8D71-C52B491D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E2A96C-4DA0-8946-90EE-D6B2C923F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DD1B91-A926-314E-BAF8-CA4B03DA7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74B924-07E4-CF49-835B-38C694D84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8A0C74-CAEC-6742-A63F-E99B7FE58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923F70-D465-6A40-971D-6640A4EBA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813799-4A07-5A48-95A4-6E195878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4BAC49-BB7F-4F47-81C0-992845DC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0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72B49-E56F-294F-B3F4-FCB4FB59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E7326-70FC-CA45-87A9-9FA5316C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FD2F06-C34F-7F49-B340-307B21E7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60EE08-ABB0-5843-B6F3-7043B522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2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4FA07B-9F66-C647-9AD7-D88EB57E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842F71-35EC-4148-B050-58848DB3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8C8693-908F-7249-8B45-8C00D0F7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3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8EC81-F16B-E04F-9EAA-7CF271E2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7581D-29C9-A34A-B437-2BD64BC90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34B3CF-008F-A548-88B8-5CC85878F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A244B3-FE7D-414F-B180-B673A7C34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3AF80E-A342-A14A-A7A0-3C98DE4C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BD6919-4DF4-934A-8EF5-F36F2513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6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BA750-3320-2E4A-A3B3-E7CA7FFD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F9A2DC-BEDE-EF4B-AF57-A0D6F0042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FE29AE-7838-0049-BF4D-A7F2A7210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6E2102-53DA-A745-8A4B-8B50A99D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716C95-5AFA-F24D-A187-3DCA77C6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CF13EA-3172-7C4A-BF88-F0834A42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FDC80-5546-B242-9B84-3B7D2BFE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7B3C35-2F79-2742-9188-97013E8F8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D8492-0BED-864C-83A0-30FE9C317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39C0-36B7-7B4F-9A28-B7BF16CDD398}" type="datetimeFigureOut">
              <a:rPr lang="ru-RU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F3FD-0533-BA48-8D66-84DF88F67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109E4F-8E8E-554C-A4B0-0CBAE6739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4C75-594D-5A42-9855-1779421432D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28859A-CC93-EB40-9624-00E010892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621811"/>
            <a:ext cx="9144000" cy="1236189"/>
          </a:xfrm>
        </p:spPr>
        <p:txBody>
          <a:bodyPr>
            <a:normAutofit lnSpcReduction="10000"/>
          </a:bodyPr>
          <a:lstStyle/>
          <a:p>
            <a:pPr algn="r"/>
            <a:r>
              <a:rPr lang="ru-RU"/>
              <a:t>Подготовила: воспитатель старшей группы</a:t>
            </a:r>
          </a:p>
          <a:p>
            <a:pPr algn="r"/>
            <a:r>
              <a:rPr lang="ru-RU"/>
              <a:t>« Звёздочки»</a:t>
            </a:r>
          </a:p>
          <a:p>
            <a:pPr algn="r"/>
            <a:r>
              <a:rPr lang="ru-RU"/>
              <a:t>Мусаева А .Б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C8438F0-7DFD-E84D-9182-2FD096709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43" y="-1"/>
            <a:ext cx="9300187" cy="562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84E05-AE48-9A47-A6AA-C3CCAC37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Цель</a:t>
            </a:r>
            <a:r>
              <a:rPr lang="ru-RU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08FFFC-85F4-2545-82A1-FA71A24F9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совершенствовать навыки правильного произношения </a:t>
            </a:r>
            <a:r>
              <a:rPr lang="ru-RU" sz="4000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звуков [л] и [р] в речи</a:t>
            </a:r>
            <a:r>
              <a:rPr lang="ru-RU" sz="4000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321008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0737C-1EC2-2C41-BF02-852214A1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3D09A-FFB2-8A45-8BC4-685446FE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u="sng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Развивать фонематический слух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: упражнять в умении </a:t>
            </a:r>
            <a:r>
              <a:rPr lang="ru-RU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дифферен-цировать звуки [л] и [р] в словах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, в различении </a:t>
            </a:r>
            <a:r>
              <a:rPr lang="ru-RU" b="0" i="1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(на слух)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 знакомого </a:t>
            </a:r>
            <a:r>
              <a:rPr lang="ru-RU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звука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 Совершенствовать умение подбирать рифму в стихах, определять </a:t>
            </a:r>
            <a:r>
              <a:rPr lang="ru-RU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звуки [л] и [р] в словах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Упражнять в назывании пар согласных </a:t>
            </a:r>
            <a:r>
              <a:rPr lang="ru-RU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звуков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 по твёрдости-мягкости.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Продолжать учить определять позицию </a:t>
            </a:r>
            <a:r>
              <a:rPr lang="ru-RU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звуков в слове </a:t>
            </a:r>
            <a:r>
              <a:rPr lang="ru-RU" b="0" i="1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(начало, середина, конец)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 Развивать внимание, мышление.</a:t>
            </a:r>
          </a:p>
          <a:p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Закрепить навыки отчетливого произнесения </a:t>
            </a:r>
            <a:r>
              <a:rPr lang="ru-RU" b="1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звуков [л] и [р] в слогах</a:t>
            </a:r>
            <a:r>
              <a:rPr lang="ru-RU" b="0" i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, словах, чистоговорках.</a:t>
            </a:r>
          </a:p>
        </p:txBody>
      </p:sp>
    </p:spTree>
    <p:extLst>
      <p:ext uri="{BB962C8B-B14F-4D97-AF65-F5344CB8AC3E}">
        <p14:creationId xmlns:p14="http://schemas.microsoft.com/office/powerpoint/2010/main" val="240099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FFCDD-6DA3-D549-AB2D-DB7D3722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893D205-90EE-B246-A80C-13A05D98F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51195" cy="6858000"/>
          </a:xfrm>
        </p:spPr>
      </p:pic>
    </p:spTree>
    <p:extLst>
      <p:ext uri="{BB962C8B-B14F-4D97-AF65-F5344CB8AC3E}">
        <p14:creationId xmlns:p14="http://schemas.microsoft.com/office/powerpoint/2010/main" val="250733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C1FF-579A-4D45-8F42-819ED41E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F3E477E-5761-E941-B886-11E0EDFDA7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7" y="1825625"/>
            <a:ext cx="5181600" cy="4492822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F248A84B-ABC8-3A4D-B80A-1FE548EB6D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5625"/>
            <a:ext cx="5181600" cy="4492822"/>
          </a:xfrm>
        </p:spPr>
      </p:pic>
    </p:spTree>
    <p:extLst>
      <p:ext uri="{BB962C8B-B14F-4D97-AF65-F5344CB8AC3E}">
        <p14:creationId xmlns:p14="http://schemas.microsoft.com/office/powerpoint/2010/main" val="380394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8DFBF500-20B2-2148-B1C0-5301C59B7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093"/>
            <a:ext cx="6096000" cy="4572000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3F3119F9-268C-FF45-8D07-09643AF23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07907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0C334735-9FD2-7546-8483-F1B363B7A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45" y="0"/>
            <a:ext cx="10027872" cy="67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C9B1C9A-3EF5-7C45-BD07-C165FAA17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58" y="0"/>
            <a:ext cx="102408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0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0E09C16F-DEA5-FC45-B687-7ADD0F38D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35" y="0"/>
            <a:ext cx="11004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01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9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Цель 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hesenovcelal444@gmail.com</dc:creator>
  <cp:lastModifiedBy>hesenovcelal444@gmail.com</cp:lastModifiedBy>
  <cp:revision>1</cp:revision>
  <dcterms:created xsi:type="dcterms:W3CDTF">2020-04-13T15:53:31Z</dcterms:created>
  <dcterms:modified xsi:type="dcterms:W3CDTF">2020-04-13T16:13:52Z</dcterms:modified>
</cp:coreProperties>
</file>