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59" r:id="rId6"/>
    <p:sldId id="262" r:id="rId7"/>
    <p:sldId id="261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994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3123778"/>
          </a:xfrm>
        </p:spPr>
        <p:txBody>
          <a:bodyPr>
            <a:normAutofit fontScale="90000"/>
          </a:bodyPr>
          <a:lstStyle/>
          <a:p>
            <a:r>
              <a:rPr lang="ru-RU" dirty="0"/>
              <a:t>Формирование элементарных математических представлений в средней группе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Выполнила: воспитатель </a:t>
            </a:r>
            <a:r>
              <a:rPr lang="ru-RU" dirty="0" err="1" smtClean="0">
                <a:solidFill>
                  <a:schemeClr val="tx1"/>
                </a:solidFill>
              </a:rPr>
              <a:t>гр</a:t>
            </a:r>
            <a:r>
              <a:rPr lang="ru-RU" dirty="0" smtClean="0">
                <a:solidFill>
                  <a:schemeClr val="tx1"/>
                </a:solidFill>
              </a:rPr>
              <a:t> №5 Нестеренко С.Л.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4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04664"/>
            <a:ext cx="8229600" cy="1584176"/>
          </a:xfrm>
        </p:spPr>
        <p:txBody>
          <a:bodyPr>
            <a:normAutofit/>
          </a:bodyPr>
          <a:lstStyle/>
          <a:p>
            <a:pPr algn="l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Нюша очень любит сказку про Колобка, но она  такая фантазерка, решила она сказку «Колобок» переиначить и рассказать по-своему.</a:t>
            </a:r>
          </a:p>
        </p:txBody>
      </p:sp>
      <p:pic>
        <p:nvPicPr>
          <p:cNvPr id="4" name="Объект 3" descr="Слайд 1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348880"/>
            <a:ext cx="4824536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160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Испекла бабка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блинов и румяного колобка, да поставила все на стол. Заскучали блин и колобок и взялись спорить, кто из них круглее.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Я круглый. В народе говорят: «Круглый, как блин»– сказал один Блинчик.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это я круглый, даже в песенке поётся: «Колобок – круглый бок» – сказал Колобок. Долго спорили Колобок и Блинчик, пока открытое окно не влетел воздушный шарик: «Не надо спорить, друзья! Круг-то плоский. Вот ты, блинчик, на круг и похож. А ты, Колобок, на меня похож, на шарик!»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Попрошу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сравнить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картинку блинчика и круга. Проговаривается, что круг – это плоская фигура, а шар – объемная.</a:t>
            </a:r>
          </a:p>
        </p:txBody>
      </p:sp>
      <p:pic>
        <p:nvPicPr>
          <p:cNvPr id="5" name="Объект 4" descr="Слайд 2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1840" y="4437112"/>
            <a:ext cx="2895600" cy="218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9246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на логику.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любит задания на логику. Давайте посмотрим. Что он нам приготовил… 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Какого цвета круга не хватает в 3 ряду?</a:t>
            </a:r>
          </a:p>
        </p:txBody>
      </p:sp>
      <p:pic>
        <p:nvPicPr>
          <p:cNvPr id="4" name="Объект 3" descr="Слайд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54350" y="2512219"/>
            <a:ext cx="3035300" cy="264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07259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36815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И </a:t>
            </a:r>
            <a:r>
              <a:rPr lang="ru-RU" sz="2800" dirty="0" err="1" smtClean="0"/>
              <a:t>Лосяш</a:t>
            </a:r>
            <a:r>
              <a:rPr lang="ru-RU" sz="2800" dirty="0" smtClean="0"/>
              <a:t> хотел дать задание, внимание!</a:t>
            </a:r>
            <a:br>
              <a:rPr lang="ru-RU" sz="2800" dirty="0" smtClean="0"/>
            </a:br>
            <a:r>
              <a:rPr lang="ru-RU" sz="2800" dirty="0" smtClean="0"/>
              <a:t>Сколько </a:t>
            </a:r>
            <a:r>
              <a:rPr lang="ru-RU" sz="2800" dirty="0"/>
              <a:t>на картинке квадратов, прямоугольников, кругов?</a:t>
            </a:r>
          </a:p>
        </p:txBody>
      </p:sp>
      <p:pic>
        <p:nvPicPr>
          <p:cNvPr id="4" name="Объект 3" descr="Слайд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772816"/>
            <a:ext cx="5256584" cy="41044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67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Пальчиковая гимнастика.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Солнце ясное взошло, </a:t>
            </a:r>
          </a:p>
          <a:p>
            <a:r>
              <a:rPr lang="ru-RU" dirty="0"/>
              <a:t>Стало всем светло, тепло! </a:t>
            </a:r>
          </a:p>
          <a:p>
            <a:r>
              <a:rPr lang="ru-RU" dirty="0"/>
              <a:t>Стали лучики светить – </a:t>
            </a:r>
          </a:p>
          <a:p>
            <a:r>
              <a:rPr lang="ru-RU" dirty="0"/>
              <a:t>Малых деток веселить. </a:t>
            </a:r>
          </a:p>
          <a:p>
            <a:r>
              <a:rPr lang="ru-RU" dirty="0"/>
              <a:t>(Пальчики разгибаются по одному)</a:t>
            </a:r>
          </a:p>
          <a:p>
            <a:r>
              <a:rPr lang="ru-RU" dirty="0"/>
              <a:t> Прилетели тучки – убежали лучики. </a:t>
            </a:r>
          </a:p>
          <a:p>
            <a:r>
              <a:rPr lang="ru-RU" dirty="0"/>
              <a:t>(Пальчики прячутся в кулачок) </a:t>
            </a:r>
          </a:p>
          <a:p>
            <a:r>
              <a:rPr lang="ru-RU" dirty="0"/>
              <a:t>Солнце, солнце, покажись! </a:t>
            </a:r>
          </a:p>
          <a:p>
            <a:r>
              <a:rPr lang="ru-RU" dirty="0"/>
              <a:t> Поскорее улыбнись! </a:t>
            </a:r>
          </a:p>
          <a:p>
            <a:r>
              <a:rPr lang="ru-RU" dirty="0"/>
              <a:t>Похвали моих ребят! </a:t>
            </a:r>
          </a:p>
          <a:p>
            <a:r>
              <a:rPr lang="ru-RU" dirty="0"/>
              <a:t>Каждый будет солнцу рад! </a:t>
            </a:r>
          </a:p>
          <a:p>
            <a:r>
              <a:rPr lang="ru-RU" dirty="0"/>
              <a:t>(Пальчики </a:t>
            </a:r>
          </a:p>
          <a:p>
            <a:r>
              <a:rPr lang="ru-RU" dirty="0"/>
              <a:t>энергично сжимаются и разжимаются)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pPr marL="0" indent="0">
              <a:buNone/>
            </a:pPr>
            <a:r>
              <a:rPr lang="ru-RU" dirty="0"/>
              <a:t> </a:t>
            </a:r>
          </a:p>
        </p:txBody>
      </p:sp>
      <p:pic>
        <p:nvPicPr>
          <p:cNvPr id="4" name="Рисунок 3" descr="Слайд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1700808"/>
            <a:ext cx="3312368" cy="331236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1480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Подскажите, что не так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nattik.ru/wp-content/uploads/2010/09/tema_ptizi5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28072" y="1806575"/>
            <a:ext cx="3487855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4203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Посчитай и поставь в квадратик слева соответствующую цифру.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neposed.net/images/olga/obuchai-ka/tematicheskie-nedeli/prirodnii-mir/TKptici1/TKptici02.pn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4391" y="1806575"/>
            <a:ext cx="5735218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18427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Реши пример. Если тебе трудно, попроси родителей, чтобы они помогли тебе.</a:t>
            </a:r>
            <a:endParaRPr lang="ru-RU" sz="2400" dirty="0"/>
          </a:p>
        </p:txBody>
      </p:sp>
      <p:pic>
        <p:nvPicPr>
          <p:cNvPr id="4" name="Объект 3" descr="https://www.maam.ru/upload/blogs/95123fcda2fbe1eae121394c5d8af850.jpg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61260" y="2366169"/>
            <a:ext cx="4221480" cy="29337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5971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 fontScale="90000"/>
          </a:bodyPr>
          <a:lstStyle/>
          <a:p>
            <a:r>
              <a:rPr lang="ru-RU" sz="6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Молодец !До скорой встречи!</a:t>
            </a:r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avatars.mds.yandex.net/get-pdb/2745165/64b997c6-c15f-4109-9ec6-5cbf4200b9f1/s1200?webp=false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09650" y="1829197"/>
            <a:ext cx="7124700" cy="40076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2550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2088232"/>
          </a:xfrm>
        </p:spPr>
        <p:txBody>
          <a:bodyPr>
            <a:normAutofit/>
          </a:bodyPr>
          <a:lstStyle/>
          <a:p>
            <a:pPr algn="l"/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6"/>
            <a:ext cx="8229600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Знакомить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отличительными особенностями круга, шара, квадрата и куба.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внимание, любознательность, смекалку, память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логику,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речь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представления о значении слов маленький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большой, а так же счёт.</a:t>
            </a:r>
          </a:p>
          <a:p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4546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Следует запомнить</a:t>
            </a:r>
            <a:endParaRPr lang="ru-RU" dirty="0"/>
          </a:p>
        </p:txBody>
      </p:sp>
      <p:pic>
        <p:nvPicPr>
          <p:cNvPr id="4" name="Объект 3" descr="https://fs03.metod-kopilka.ru/images/doc/72/73957/img8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70075" y="1806575"/>
            <a:ext cx="5403850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0188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im0-tub-ru.yandex.net/i?id=70ca759d97fac00cae7dc97b36bdfb72-srl&amp;n=1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698" y="764704"/>
            <a:ext cx="6002603" cy="53614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217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 descr="https://lusana.ru/files/8849/268/1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7416824" cy="44644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806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 descr="https://ds03.infourok.ru/uploads/ex/065f/00066efe-6d8c357d/img9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60648"/>
            <a:ext cx="7560840" cy="63367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794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Будь внимателен! По центру расположены сами фигуры, а справа и слева, предметы на них похожие. Найди в своём окружении ( доме, квартире),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же,на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них похожие.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https://i.pinimg.com/736x/36/c7/c7/36c7c77f0305307163ceb02a694816cd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21037" y="1806575"/>
            <a:ext cx="2701925" cy="405288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679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1512168"/>
          </a:xfrm>
        </p:spPr>
        <p:txBody>
          <a:bodyPr>
            <a:normAutofit/>
          </a:bodyPr>
          <a:lstStyle/>
          <a:p>
            <a:r>
              <a:rPr lang="ru-RU" dirty="0"/>
              <a:t> </a:t>
            </a:r>
            <a:br>
              <a:rPr lang="ru-RU" dirty="0"/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фигура лишняя? Почему? Сколько фигур большого размера? Сколько фигур маленького размера? </a:t>
            </a:r>
          </a:p>
        </p:txBody>
      </p:sp>
      <p:pic>
        <p:nvPicPr>
          <p:cNvPr id="4" name="Объект 3" descr="Слайд 4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76450" y="3159919"/>
            <a:ext cx="4991100" cy="1346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2949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8"/>
            <a:ext cx="7488832" cy="1944216"/>
          </a:xfrm>
        </p:spPr>
        <p:txBody>
          <a:bodyPr>
            <a:normAutofit fontScale="90000"/>
          </a:bodyPr>
          <a:lstStyle/>
          <a:p>
            <a:pPr algn="l"/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Посмотрите, кто к нам пришел в гости! Это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Смешарики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Нюша,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Копатыч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Крош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Пин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Лосяш</a:t>
            </a:r>
            <a:r>
              <a:rPr lang="ru-RU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Ёжик</a:t>
            </a:r>
            <a:r>
              <a:rPr lang="ru-RU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Какую геометрическую фигуру они вам напоминают? Они пришли с вами поиграть.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Объект 4" descr="https://b1.culture.ru/c/547503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72816"/>
            <a:ext cx="7056784" cy="49685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421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105</TotalTime>
  <Words>243</Words>
  <Application>Microsoft Office PowerPoint</Application>
  <PresentationFormat>Экран (4:3)</PresentationFormat>
  <Paragraphs>35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Spring</vt:lpstr>
      <vt:lpstr>Формирование элементарных математических представлений в средней группе  </vt:lpstr>
      <vt:lpstr> </vt:lpstr>
      <vt:lpstr>Следует запомнить</vt:lpstr>
      <vt:lpstr>Презентация PowerPoint</vt:lpstr>
      <vt:lpstr>Презентация PowerPoint</vt:lpstr>
      <vt:lpstr>Презентация PowerPoint</vt:lpstr>
      <vt:lpstr>Будь внимателен! По центру расположены сами фигуры, а справа и слева, предметы на них похожие. Найди в своём окружении ( доме, квартире), такие же,на них похожие.</vt:lpstr>
      <vt:lpstr>  Какая фигура лишняя? Почему? Сколько фигур большого размера? Сколько фигур маленького размера? </vt:lpstr>
      <vt:lpstr>Посмотрите, кто к нам пришел в гости! Это Смешарики: Нюша, Копатыч, Крош, Пин, Лосяш, Ёжик. Какую геометрическую фигуру они вам напоминают? Они пришли с вами поиграть. </vt:lpstr>
      <vt:lpstr>Нюша очень любит сказку про Колобка, но она  такая фантазерка, решила она сказку «Колобок» переиначить и рассказать по-своему.</vt:lpstr>
      <vt:lpstr>Испекла бабка блинов и румяного колобка, да поставила все на стол. Заскучали блин и колобок и взялись спорить, кто из них круглее.  – Я круглый. В народе говорят: «Круглый, как блин»– сказал один Блинчик.  Нет, это я круглый, даже в песенке поётся: «Колобок – круглый бок» – сказал Колобок. Долго спорили Колобок и Блинчик, пока открытое окно не влетел воздушный шарик: «Не надо спорить, друзья! Круг-то плоский. Вот ты, блинчик, на круг и похож. А ты, Колобок, на меня похож, на шарик!» Попрошу детей сравнить картинку блинчика и круга. Проговаривается, что круг – это плоская фигура, а шар – объемная.</vt:lpstr>
      <vt:lpstr>Задание на логику.  Пин очень любит задания на логику. Давайте посмотрим. Что он нам приготовил…  Какого цвета круга не хватает в 3 ряду?</vt:lpstr>
      <vt:lpstr>И Лосяш хотел дать задание, внимание! Сколько на картинке квадратов, прямоугольников, кругов?</vt:lpstr>
      <vt:lpstr>Пальчиковая гимнастика.</vt:lpstr>
      <vt:lpstr>Подскажите, что не так?</vt:lpstr>
      <vt:lpstr>Посчитай и поставь в квадратик слева соответствующую цифру.</vt:lpstr>
      <vt:lpstr>Реши пример. Если тебе трудно, попроси родителей, чтобы они помогли тебе.</vt:lpstr>
      <vt:lpstr>Молодец !До скорой встречи!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Формирование элементарных математических представлений в средней группе  занятие №1</dc:title>
  <dc:creator>Dmitriy Madje</dc:creator>
  <cp:lastModifiedBy>Home</cp:lastModifiedBy>
  <cp:revision>10</cp:revision>
  <dcterms:created xsi:type="dcterms:W3CDTF">2020-04-07T12:10:30Z</dcterms:created>
  <dcterms:modified xsi:type="dcterms:W3CDTF">2020-04-07T21:03:49Z</dcterms:modified>
</cp:coreProperties>
</file>