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58" r:id="rId4"/>
    <p:sldId id="261" r:id="rId5"/>
    <p:sldId id="262" r:id="rId6"/>
    <p:sldId id="260" r:id="rId7"/>
    <p:sldId id="281" r:id="rId8"/>
    <p:sldId id="263" r:id="rId9"/>
    <p:sldId id="264" r:id="rId10"/>
    <p:sldId id="265" r:id="rId11"/>
    <p:sldId id="266" r:id="rId12"/>
    <p:sldId id="267" r:id="rId13"/>
    <p:sldId id="28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83" r:id="rId23"/>
    <p:sldId id="284" r:id="rId24"/>
    <p:sldId id="285" r:id="rId25"/>
    <p:sldId id="286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09"/>
    <a:srgbClr val="F7DA6F"/>
    <a:srgbClr val="CC0000"/>
    <a:srgbClr val="FC6AA2"/>
    <a:srgbClr val="FF6767"/>
    <a:srgbClr val="EEF86E"/>
    <a:srgbClr val="71F967"/>
    <a:srgbClr val="79E78E"/>
    <a:srgbClr val="E7F070"/>
    <a:srgbClr val="54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5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0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1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9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9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3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2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5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4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732E-CDD8-4C52-89C7-EF6958D197E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3115-027F-4F0E-ACB5-B4DECBD9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9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8.xml" /><Relationship Id="rId4" Type="http://schemas.openxmlformats.org/officeDocument/2006/relationships/image" Target="../media/image2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9.xml" /><Relationship Id="rId4" Type="http://schemas.openxmlformats.org/officeDocument/2006/relationships/image" Target="../media/image24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0.xml" /><Relationship Id="rId5" Type="http://schemas.openxmlformats.org/officeDocument/2006/relationships/image" Target="../media/image27.jpg" /><Relationship Id="rId4" Type="http://schemas.openxmlformats.org/officeDocument/2006/relationships/image" Target="../media/image26.jp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1.xml" /><Relationship Id="rId4" Type="http://schemas.openxmlformats.org/officeDocument/2006/relationships/image" Target="../media/image29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2.xml" /><Relationship Id="rId5" Type="http://schemas.openxmlformats.org/officeDocument/2006/relationships/image" Target="../media/image32.jpg" /><Relationship Id="rId4" Type="http://schemas.openxmlformats.org/officeDocument/2006/relationships/image" Target="../media/image31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3.xml" /><Relationship Id="rId4" Type="http://schemas.openxmlformats.org/officeDocument/2006/relationships/image" Target="../media/image34.gi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4.xml" /><Relationship Id="rId6" Type="http://schemas.openxmlformats.org/officeDocument/2006/relationships/image" Target="../media/image38.jpg" /><Relationship Id="rId5" Type="http://schemas.openxmlformats.org/officeDocument/2006/relationships/image" Target="../media/image37.jpg" /><Relationship Id="rId4" Type="http://schemas.openxmlformats.org/officeDocument/2006/relationships/image" Target="../media/image36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5.xml" /><Relationship Id="rId4" Type="http://schemas.openxmlformats.org/officeDocument/2006/relationships/image" Target="../media/image39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6.xml" /><Relationship Id="rId5" Type="http://schemas.openxmlformats.org/officeDocument/2006/relationships/image" Target="../media/image42.jpeg" /><Relationship Id="rId4" Type="http://schemas.openxmlformats.org/officeDocument/2006/relationships/image" Target="../media/image41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Relationship Id="rId4" Type="http://schemas.openxmlformats.org/officeDocument/2006/relationships/image" Target="../media/image3.jp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7.xml" /><Relationship Id="rId4" Type="http://schemas.openxmlformats.org/officeDocument/2006/relationships/image" Target="../media/image44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8.xml" /><Relationship Id="rId5" Type="http://schemas.openxmlformats.org/officeDocument/2006/relationships/image" Target="../media/image47.jpg" /><Relationship Id="rId4" Type="http://schemas.openxmlformats.org/officeDocument/2006/relationships/image" Target="../media/image46.jp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.xml" /><Relationship Id="rId4" Type="http://schemas.openxmlformats.org/officeDocument/2006/relationships/image" Target="../media/image5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3.xml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4.xml" /><Relationship Id="rId4" Type="http://schemas.openxmlformats.org/officeDocument/2006/relationships/image" Target="../media/image10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5.xml" /><Relationship Id="rId6" Type="http://schemas.openxmlformats.org/officeDocument/2006/relationships/image" Target="../media/image14.jpeg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6.xml" /><Relationship Id="rId4" Type="http://schemas.openxmlformats.org/officeDocument/2006/relationships/image" Target="../media/image17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7.xml" /><Relationship Id="rId5" Type="http://schemas.openxmlformats.org/officeDocument/2006/relationships/image" Target="../media/image20.jpg" /><Relationship Id="rId4" Type="http://schemas.openxmlformats.org/officeDocument/2006/relationships/image" Target="../media/image19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99CA36-AC47-A64B-B490-06D54513F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891" y="5092907"/>
            <a:ext cx="6858000" cy="1655762"/>
          </a:xfrm>
        </p:spPr>
        <p:txBody>
          <a:bodyPr/>
          <a:lstStyle/>
          <a:p>
            <a:pPr algn="r"/>
            <a:r>
              <a:rPr lang="ru-RU"/>
              <a:t>Подготовила: воспитатель МБДОУ 148 </a:t>
            </a:r>
          </a:p>
          <a:p>
            <a:pPr algn="r"/>
            <a:r>
              <a:rPr lang="ru-RU"/>
              <a:t>Старшей группы « Звёздочки»</a:t>
            </a:r>
          </a:p>
          <a:p>
            <a:pPr algn="r"/>
            <a:r>
              <a:rPr lang="ru-RU"/>
              <a:t>Мусаева А Б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A147D7B-7D44-C949-9F80-952851EE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73" y="0"/>
            <a:ext cx="7495762" cy="47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3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C6AA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0"/>
            <a:ext cx="9034818" cy="15455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C0000"/>
                </a:solidFill>
                <a:latin typeface="+mn-lt"/>
              </a:rPr>
              <a:t>Летом солнце греет сильнее, дни стоят жаркие. Летом самые долгие дни. </a:t>
            </a:r>
            <a:br>
              <a:rPr lang="ru-RU" sz="2400" b="1" dirty="0">
                <a:solidFill>
                  <a:srgbClr val="CC0000"/>
                </a:solidFill>
                <a:latin typeface="+mn-lt"/>
              </a:rPr>
            </a:br>
            <a:r>
              <a:rPr lang="ru-RU" sz="2400" b="1" dirty="0">
                <a:solidFill>
                  <a:srgbClr val="CC0000"/>
                </a:solidFill>
                <a:latin typeface="+mn-lt"/>
              </a:rPr>
              <a:t>Все вокруг становится зеленым. Луга  покрыты различными цветами.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1545561"/>
            <a:ext cx="4999601" cy="3121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5" y="3497191"/>
            <a:ext cx="4999602" cy="3162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4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6"/>
    </mc:Choice>
    <mc:Fallback xmlns="">
      <p:transition spd="slow" advTm="8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C6AA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251028" cy="19276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C0000"/>
                </a:solidFill>
                <a:latin typeface="+mn-lt"/>
              </a:rPr>
              <a:t>Летом очень много насекомых.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311" y="3941027"/>
            <a:ext cx="2961564" cy="331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C0000"/>
                </a:solidFill>
              </a:rPr>
              <a:t>Животным летом раздолье. Вокруг много еды.  Большинство животных летом выводит потомство.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66" y="163773"/>
            <a:ext cx="4405290" cy="3480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" y="2855793"/>
            <a:ext cx="5120185" cy="3840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8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4"/>
    </mc:Choice>
    <mc:Fallback xmlns="">
      <p:transition spd="slow" advTm="10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C6AA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8" y="0"/>
            <a:ext cx="9047612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C0000"/>
                </a:solidFill>
                <a:latin typeface="+mn-lt"/>
              </a:rPr>
              <a:t>Так же солнечным дням радуются и взрослые и дети. Летом много развлечений: купание в речке, сбор ягод и грибов в лесу и многое другое.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1" y="1325562"/>
            <a:ext cx="3598232" cy="2536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25" y="1116842"/>
            <a:ext cx="4118212" cy="5490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1" y="3985147"/>
            <a:ext cx="3933967" cy="2622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2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2"/>
    </mc:Choice>
    <mc:Fallback xmlns="">
      <p:transition spd="slow" advTm="9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4C4E292-01C4-0C43-95E8-AAE2A0008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" y="496956"/>
            <a:ext cx="7334711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573" y="215001"/>
            <a:ext cx="6550072" cy="74034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 летом наступает осень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0" y="955343"/>
            <a:ext cx="4014527" cy="3936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09" y="2702256"/>
            <a:ext cx="4014527" cy="3983040"/>
          </a:xfrm>
          <a:prstGeom prst="rect">
            <a:avLst/>
          </a:prstGeom>
        </p:spPr>
      </p:pic>
      <p:sp>
        <p:nvSpPr>
          <p:cNvPr id="8" name="Выгнутая влево стрелка 7"/>
          <p:cNvSpPr/>
          <p:nvPr/>
        </p:nvSpPr>
        <p:spPr>
          <a:xfrm rot="18606140">
            <a:off x="3408294" y="3823249"/>
            <a:ext cx="1754205" cy="3310292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7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0"/>
    </mc:Choice>
    <mc:Fallback xmlns="">
      <p:transition spd="slow" advTm="6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540" y="0"/>
            <a:ext cx="5076114" cy="7812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Осенние месяцы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615901"/>
            <a:ext cx="1992574" cy="6446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Сентябрь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143000"/>
            <a:ext cx="3940792" cy="236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224441" y="615901"/>
            <a:ext cx="19195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accent2">
                    <a:lumMod val="75000"/>
                  </a:schemeClr>
                </a:solidFill>
              </a:rPr>
              <a:t>Октябрь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81" y="1143000"/>
            <a:ext cx="3945945" cy="2959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1662" y="5090277"/>
            <a:ext cx="17459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accent2">
                    <a:lumMod val="75000"/>
                  </a:schemeClr>
                </a:solidFill>
              </a:rPr>
              <a:t>Ноябрь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2" y="3751185"/>
            <a:ext cx="4736162" cy="290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2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6"/>
    </mc:Choice>
    <mc:Fallback xmlns="">
      <p:transition spd="slow" advTm="10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A0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8" y="655092"/>
            <a:ext cx="3589362" cy="216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Осенью день становится короче. На небе появляются свинцовые тучи. Часто идет дождь.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1" y="139653"/>
            <a:ext cx="4940490" cy="2972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3277027"/>
            <a:ext cx="8488909" cy="333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"/>
    </mc:Choice>
    <mc:Fallback xmlns="">
      <p:transition spd="slow" advTm="8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A0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22" y="106007"/>
            <a:ext cx="5826741" cy="630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Улетают в теплые края птицы.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77420" y="3466531"/>
            <a:ext cx="869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Животные и насекомые готовятся к зиме.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711916"/>
            <a:ext cx="4176216" cy="27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92" y="711915"/>
            <a:ext cx="4176216" cy="2754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4072438"/>
            <a:ext cx="3998795" cy="2665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92" y="4072438"/>
            <a:ext cx="3998795" cy="2678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2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5"/>
    </mc:Choice>
    <mc:Fallback xmlns="">
      <p:transition spd="slow" advTm="11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567" y="146761"/>
            <a:ext cx="5976866" cy="6993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 осенью наступает зима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1" y="846160"/>
            <a:ext cx="3975479" cy="3944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45" y="2620369"/>
            <a:ext cx="3975479" cy="3959828"/>
          </a:xfrm>
          <a:prstGeom prst="rect">
            <a:avLst/>
          </a:prstGeom>
        </p:spPr>
      </p:pic>
      <p:sp>
        <p:nvSpPr>
          <p:cNvPr id="6" name="Выгнутая влево стрелка 5"/>
          <p:cNvSpPr/>
          <p:nvPr/>
        </p:nvSpPr>
        <p:spPr>
          <a:xfrm rot="18287609">
            <a:off x="3694897" y="3834712"/>
            <a:ext cx="1754205" cy="331029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4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"/>
    </mc:Choice>
    <mc:Fallback xmlns="">
      <p:transition spd="slow" advTm="7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919" y="0"/>
            <a:ext cx="6004162" cy="79493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Зимние месяцы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342" y="1593614"/>
            <a:ext cx="1978072" cy="63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Декабрь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8378" y="3589360"/>
            <a:ext cx="181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Январь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4269" y="553890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Февраль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3" y="794933"/>
            <a:ext cx="3370571" cy="2247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45" y="2647671"/>
            <a:ext cx="3998410" cy="2678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46" y="4568615"/>
            <a:ext cx="3425545" cy="2140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1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2"/>
    </mc:Choice>
    <mc:Fallback xmlns="">
      <p:transition spd="slow" advTm="12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2636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+mn-lt"/>
              </a:rPr>
              <a:t>Год состоит из 4 сезонов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48" y="1964170"/>
            <a:ext cx="1760681" cy="792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Весна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51" y="826365"/>
            <a:ext cx="3987799" cy="2990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565" y="4643579"/>
            <a:ext cx="1537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Лето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06" y="3399739"/>
            <a:ext cx="4918364" cy="3073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6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8"/>
    </mc:Choice>
    <mc:Fallback xmlns="">
      <p:transition spd="slow" advTm="9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9" y="0"/>
            <a:ext cx="8761861" cy="102694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Зимой дни короткие, ночи длинные. Деревья стоят в снегу, реки и озера замерзают.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026946"/>
            <a:ext cx="6632812" cy="3149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3656700"/>
            <a:ext cx="6346208" cy="3092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9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1"/>
    </mc:Choice>
    <mc:Fallback xmlns="">
      <p:transition spd="slow" advTm="8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" y="0"/>
            <a:ext cx="8693624" cy="98600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Некоторые животные зимой впадают в спячку. Какие-то животные зимой активные.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1592" y="4486939"/>
            <a:ext cx="3779577" cy="2104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Птицам тяжело зимой, так как нет пропитания, и люди, для того что бы помочь птицам, на зиму заготавливают кормушки.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77" y="986002"/>
            <a:ext cx="5241592" cy="2946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7" y="986003"/>
            <a:ext cx="4432325" cy="2954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4071651"/>
            <a:ext cx="4844956" cy="2674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4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9"/>
    </mc:Choice>
    <mc:Fallback xmlns="">
      <p:transition spd="slow" advTm="1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160F7E1-DE9E-8945-9F96-6C882592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Игровые упражнения  на тему « Времена года»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75A8C9D-4520-0E41-BCD5-5BC02AAFD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56" y="1825624"/>
            <a:ext cx="6487262" cy="4667249"/>
          </a:xfrm>
        </p:spPr>
      </p:pic>
    </p:spTree>
    <p:extLst>
      <p:ext uri="{BB962C8B-B14F-4D97-AF65-F5344CB8AC3E}">
        <p14:creationId xmlns:p14="http://schemas.microsoft.com/office/powerpoint/2010/main" val="8622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A78E2-F5F8-8747-BEF7-E5AE0228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0E29B35-ADFA-A647-BD5C-1DBF030FC8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1" y="2146267"/>
            <a:ext cx="3886200" cy="3710053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0F35E3B-B296-7B47-A181-EF3DEBBBB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6267"/>
            <a:ext cx="3886200" cy="3710052"/>
          </a:xfrm>
        </p:spPr>
      </p:pic>
    </p:spTree>
    <p:extLst>
      <p:ext uri="{BB962C8B-B14F-4D97-AF65-F5344CB8AC3E}">
        <p14:creationId xmlns:p14="http://schemas.microsoft.com/office/powerpoint/2010/main" val="786485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5B2DB-D750-2B45-B0A5-B4E4268E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DB7A9DF-AF6C-4D49-83B1-9F3B494EFD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2" y="2043043"/>
            <a:ext cx="3886200" cy="3975653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11CEC59-75B1-F94B-BCDC-D14CEEB517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43043"/>
            <a:ext cx="3886200" cy="3754783"/>
          </a:xfrm>
        </p:spPr>
      </p:pic>
    </p:spTree>
    <p:extLst>
      <p:ext uri="{BB962C8B-B14F-4D97-AF65-F5344CB8AC3E}">
        <p14:creationId xmlns:p14="http://schemas.microsoft.com/office/powerpoint/2010/main" val="425945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BBB78-16B4-644B-ADB2-6E549583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2FC5787-F714-7B4D-A155-0013970AF9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1" y="2069921"/>
            <a:ext cx="3886200" cy="4003991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D805599-0561-1D44-9C0A-68D7D90A72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89" y="2069921"/>
            <a:ext cx="3886200" cy="3846272"/>
          </a:xfrm>
        </p:spPr>
      </p:pic>
    </p:spTree>
    <p:extLst>
      <p:ext uri="{BB962C8B-B14F-4D97-AF65-F5344CB8AC3E}">
        <p14:creationId xmlns:p14="http://schemas.microsoft.com/office/powerpoint/2010/main" val="379155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59" y="641445"/>
            <a:ext cx="8625385" cy="34255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За зимой наступает весна, потом лето, затем осень. И так все времена года сменяют друг друга.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Каждое время года прекрасно по-своему, в каждом времени года можно найти что-то прекрасное. </a:t>
            </a:r>
          </a:p>
        </p:txBody>
      </p:sp>
    </p:spTree>
    <p:extLst>
      <p:ext uri="{BB962C8B-B14F-4D97-AF65-F5344CB8AC3E}">
        <p14:creationId xmlns:p14="http://schemas.microsoft.com/office/powerpoint/2010/main" val="35173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3"/>
    </mc:Choice>
    <mc:Fallback xmlns="">
      <p:transition spd="slow" advTm="71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E7F07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104" y="1251817"/>
            <a:ext cx="1837459" cy="701674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  <a:latin typeface="+mn-lt"/>
              </a:rPr>
              <a:t>Осень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614" y="5012169"/>
            <a:ext cx="1837459" cy="76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  <a:ea typeface="+mj-ea"/>
                <a:cs typeface="+mj-cs"/>
              </a:rPr>
              <a:t>Зима</a:t>
            </a:r>
            <a:r>
              <a:rPr lang="ru-RU" sz="4300" b="1" dirty="0">
                <a:ea typeface="+mj-ea"/>
                <a:cs typeface="+mj-cs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7" y="207819"/>
            <a:ext cx="4655127" cy="3491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3144982"/>
            <a:ext cx="4641272" cy="3464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3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9"/>
    </mc:Choice>
    <mc:Fallback xmlns="">
      <p:transition spd="slow" advTm="8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1F96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52" y="53588"/>
            <a:ext cx="7129895" cy="60469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Весенние месяцы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7018" y="1031225"/>
            <a:ext cx="159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Март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4" y="607874"/>
            <a:ext cx="3408219" cy="2556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576944" y="3268502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Апрель</a:t>
            </a:r>
            <a:r>
              <a:rPr lang="ru-RU" sz="4000" b="1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57" y="2112056"/>
            <a:ext cx="4346571" cy="2793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3357" y="5371774"/>
            <a:ext cx="159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Май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1" y="4084882"/>
            <a:ext cx="3486368" cy="2613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8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"/>
    </mc:Choice>
    <mc:Fallback xmlns="">
      <p:transition spd="slow" advTm="9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1F96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13855"/>
            <a:ext cx="8922327" cy="14775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Весной солнце греет теплее, снег тает, начинают просыпаться деревья, появляется травка, распускаются цветы.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7" y="2847110"/>
            <a:ext cx="4779818" cy="3823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1600199"/>
            <a:ext cx="4428836" cy="3321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1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7"/>
    </mc:Choice>
    <mc:Fallback xmlns="">
      <p:transition spd="slow" advTm="7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1F96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11" y="0"/>
            <a:ext cx="8811489" cy="7016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 наступлением весны люди одевают более легкую одежду.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5" y="568036"/>
            <a:ext cx="3616037" cy="2410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11" y="568036"/>
            <a:ext cx="3580860" cy="2430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38546" y="2998817"/>
            <a:ext cx="881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Так же появляется много забот: люди перекапывают землю в огороде,  сажают огородные растения, ухаживают за садовыми деревьями и кустарниками.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1" y="4199146"/>
            <a:ext cx="3845171" cy="2455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4179055"/>
            <a:ext cx="3845171" cy="247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5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4"/>
    </mc:Choice>
    <mc:Fallback xmlns="">
      <p:transition spd="slow" advTm="12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A9080E2-77F5-8F44-B2D2-27FFCF6E5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514212"/>
            <a:ext cx="7523370" cy="58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C6AA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559" y="41565"/>
            <a:ext cx="6880514" cy="7204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За весной наступает лето.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0" y="717884"/>
            <a:ext cx="4206008" cy="4238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6" y="2576946"/>
            <a:ext cx="4172143" cy="4090973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 rot="18606140">
            <a:off x="3512276" y="3782306"/>
            <a:ext cx="1754205" cy="331029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3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9"/>
    </mc:Choice>
    <mc:Fallback xmlns="">
      <p:transition spd="slow" advTm="8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C6AA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759" y="0"/>
            <a:ext cx="4206586" cy="7570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Летние месяцы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959" y="330386"/>
            <a:ext cx="1491095" cy="654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Июнь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9" y="973992"/>
            <a:ext cx="4210077" cy="2860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5805" y="276838"/>
            <a:ext cx="130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Июль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38" y="973992"/>
            <a:ext cx="4168196" cy="2844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959" y="5047047"/>
            <a:ext cx="1701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Август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01" y="4035814"/>
            <a:ext cx="5576803" cy="269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4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3"/>
    </mc:Choice>
    <mc:Fallback xmlns="">
      <p:transition spd="slow" advTm="9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2.6|1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6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0.9|1.3|0.9|1.2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5|1.6|1.7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6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4|1.8|1.6|1.9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3|1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0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2|1.1|1.2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0.9|0.9|1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5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9|1.1|0.9|1.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5|1.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350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Год состоит из 4 сезонов</vt:lpstr>
      <vt:lpstr>Осень </vt:lpstr>
      <vt:lpstr>Весенние месяцы</vt:lpstr>
      <vt:lpstr>Весной солнце греет теплее, снег тает, начинают просыпаться деревья, появляется травка, распускаются цветы. </vt:lpstr>
      <vt:lpstr>С наступлением весны люди одевают более легкую одежду. </vt:lpstr>
      <vt:lpstr>Презентация PowerPoint</vt:lpstr>
      <vt:lpstr>За весной наступает лето. </vt:lpstr>
      <vt:lpstr>Летние месяцы</vt:lpstr>
      <vt:lpstr>Летом солнце греет сильнее, дни стоят жаркие. Летом самые долгие дни.  Все вокруг становится зеленым. Луга  покрыты различными цветами.  </vt:lpstr>
      <vt:lpstr>Летом очень много насекомых. </vt:lpstr>
      <vt:lpstr>Так же солнечным дням радуются и взрослые и дети. Летом много развлечений: купание в речке, сбор ягод и грибов в лесу и многое другое. </vt:lpstr>
      <vt:lpstr>Презентация PowerPoint</vt:lpstr>
      <vt:lpstr>За летом наступает осень </vt:lpstr>
      <vt:lpstr>Осенние месяцы</vt:lpstr>
      <vt:lpstr>Презентация PowerPoint</vt:lpstr>
      <vt:lpstr>Презентация PowerPoint</vt:lpstr>
      <vt:lpstr>За осенью наступает зима</vt:lpstr>
      <vt:lpstr>Зимние месяцы </vt:lpstr>
      <vt:lpstr>Зимой дни короткие, ночи длинные. Деревья стоят в снегу, реки и озера замерзают. </vt:lpstr>
      <vt:lpstr>Некоторые животные зимой впадают в спячку. Какие-то животные зимой активные. </vt:lpstr>
      <vt:lpstr>Игровые упражнения  на тему « Времена года»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Взаимосвязь времен года</dc:title>
  <dc:creator>Ольга</dc:creator>
  <cp:lastModifiedBy>hesenovcelal444@gmail.com</cp:lastModifiedBy>
  <cp:revision>34</cp:revision>
  <dcterms:created xsi:type="dcterms:W3CDTF">2016-08-29T16:55:05Z</dcterms:created>
  <dcterms:modified xsi:type="dcterms:W3CDTF">2020-04-13T10:35:06Z</dcterms:modified>
</cp:coreProperties>
</file>