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60" r:id="rId6"/>
    <p:sldId id="267" r:id="rId7"/>
    <p:sldId id="261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3BC8F23-32F1-4F2C-851B-1B6A8049F865}">
          <p14:sldIdLst>
            <p14:sldId id="256"/>
            <p14:sldId id="268"/>
            <p14:sldId id="257"/>
            <p14:sldId id="258"/>
            <p14:sldId id="260"/>
            <p14:sldId id="267"/>
            <p14:sldId id="261"/>
            <p14:sldId id="262"/>
            <p14:sldId id="263"/>
            <p14:sldId id="264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2046" y="-8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8794-A79A-4EFB-9043-716026F65C90}" type="datetimeFigureOut">
              <a:rPr lang="ru-RU" smtClean="0"/>
              <a:t>07.04.2018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B431-DCD2-47C9-8768-395F66CDC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0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8794-A79A-4EFB-9043-716026F65C90}" type="datetimeFigureOut">
              <a:rPr lang="ru-RU" smtClean="0"/>
              <a:t>07.04.2018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B431-DCD2-47C9-8768-395F66CDC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83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8794-A79A-4EFB-9043-716026F65C90}" type="datetimeFigureOut">
              <a:rPr lang="ru-RU" smtClean="0"/>
              <a:t>07.04.2018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B431-DCD2-47C9-8768-395F66CDC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464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8794-A79A-4EFB-9043-716026F65C90}" type="datetimeFigureOut">
              <a:rPr lang="ru-RU" smtClean="0"/>
              <a:t>07.04.2018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B431-DCD2-47C9-8768-395F66CDC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17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8794-A79A-4EFB-9043-716026F65C90}" type="datetimeFigureOut">
              <a:rPr lang="ru-RU" smtClean="0"/>
              <a:t>07.04.2018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B431-DCD2-47C9-8768-395F66CDC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459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8794-A79A-4EFB-9043-716026F65C90}" type="datetimeFigureOut">
              <a:rPr lang="ru-RU" smtClean="0"/>
              <a:t>07.04.2018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B431-DCD2-47C9-8768-395F66CDC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40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8794-A79A-4EFB-9043-716026F65C90}" type="datetimeFigureOut">
              <a:rPr lang="ru-RU" smtClean="0"/>
              <a:t>07.04.2018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B431-DCD2-47C9-8768-395F66CDC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218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8794-A79A-4EFB-9043-716026F65C90}" type="datetimeFigureOut">
              <a:rPr lang="ru-RU" smtClean="0"/>
              <a:t>07.04.2018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B431-DCD2-47C9-8768-395F66CDC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826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8794-A79A-4EFB-9043-716026F65C90}" type="datetimeFigureOut">
              <a:rPr lang="ru-RU" smtClean="0"/>
              <a:t>07.04.2018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B431-DCD2-47C9-8768-395F66CDC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589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8794-A79A-4EFB-9043-716026F65C90}" type="datetimeFigureOut">
              <a:rPr lang="ru-RU" smtClean="0"/>
              <a:t>07.04.2018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B431-DCD2-47C9-8768-395F66CDC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537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8794-A79A-4EFB-9043-716026F65C90}" type="datetimeFigureOut">
              <a:rPr lang="ru-RU" smtClean="0"/>
              <a:t>07.04.2018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B431-DCD2-47C9-8768-395F66CDC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842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D8794-A79A-4EFB-9043-716026F65C90}" type="datetimeFigureOut">
              <a:rPr lang="ru-RU" smtClean="0"/>
              <a:t>07.04.2018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9B431-DCD2-47C9-8768-395F66CDC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784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9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g"/><Relationship Id="rId7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8.wdp"/><Relationship Id="rId3" Type="http://schemas.openxmlformats.org/officeDocument/2006/relationships/audio" Target="../media/audio2.wav"/><Relationship Id="rId7" Type="http://schemas.microsoft.com/office/2007/relationships/hdphoto" Target="../media/hdphoto5.wdp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6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7.wdp"/><Relationship Id="rId5" Type="http://schemas.openxmlformats.org/officeDocument/2006/relationships/image" Target="../media/image12.png"/><Relationship Id="rId15" Type="http://schemas.microsoft.com/office/2007/relationships/hdphoto" Target="../media/hdphoto9.wdp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microsoft.com/office/2007/relationships/hdphoto" Target="../media/hdphoto6.wdp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microsoft.com/office/2007/relationships/hdphoto" Target="../media/hdphoto13.wdp"/><Relationship Id="rId3" Type="http://schemas.openxmlformats.org/officeDocument/2006/relationships/image" Target="../media/image27.jpeg"/><Relationship Id="rId7" Type="http://schemas.microsoft.com/office/2007/relationships/hdphoto" Target="../media/hdphoto10.wdp"/><Relationship Id="rId12" Type="http://schemas.openxmlformats.org/officeDocument/2006/relationships/image" Target="../media/image33.png"/><Relationship Id="rId17" Type="http://schemas.microsoft.com/office/2007/relationships/hdphoto" Target="../media/hdphoto15.wdp"/><Relationship Id="rId2" Type="http://schemas.openxmlformats.org/officeDocument/2006/relationships/image" Target="../media/image26.jpe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microsoft.com/office/2007/relationships/hdphoto" Target="../media/hdphoto12.wdp"/><Relationship Id="rId5" Type="http://schemas.openxmlformats.org/officeDocument/2006/relationships/image" Target="../media/image29.png"/><Relationship Id="rId15" Type="http://schemas.microsoft.com/office/2007/relationships/hdphoto" Target="../media/hdphoto14.wdp"/><Relationship Id="rId10" Type="http://schemas.openxmlformats.org/officeDocument/2006/relationships/image" Target="../media/image32.png"/><Relationship Id="rId4" Type="http://schemas.openxmlformats.org/officeDocument/2006/relationships/image" Target="../media/image28.gif"/><Relationship Id="rId9" Type="http://schemas.microsoft.com/office/2007/relationships/hdphoto" Target="../media/hdphoto11.wdp"/><Relationship Id="rId1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audio" Target="../media/audio4.wav"/><Relationship Id="rId7" Type="http://schemas.openxmlformats.org/officeDocument/2006/relationships/image" Target="../media/image3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audio" Target="../media/audio1.wav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audio" Target="../media/audio5.wav"/><Relationship Id="rId7" Type="http://schemas.openxmlformats.org/officeDocument/2006/relationships/image" Target="../media/image44.png"/><Relationship Id="rId12" Type="http://schemas.openxmlformats.org/officeDocument/2006/relationships/image" Target="../media/image4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microsoft.com/office/2007/relationships/hdphoto" Target="../media/hdphoto17.wdp"/><Relationship Id="rId5" Type="http://schemas.openxmlformats.org/officeDocument/2006/relationships/image" Target="../media/image42.png"/><Relationship Id="rId10" Type="http://schemas.openxmlformats.org/officeDocument/2006/relationships/image" Target="../media/image46.png"/><Relationship Id="rId4" Type="http://schemas.openxmlformats.org/officeDocument/2006/relationships/image" Target="../media/image41.png"/><Relationship Id="rId9" Type="http://schemas.microsoft.com/office/2007/relationships/hdphoto" Target="../media/hdphoto1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18.wdp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59832" y="2492896"/>
            <a:ext cx="5760640" cy="1470025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Азбука</a:t>
            </a:r>
            <a:br>
              <a:rPr lang="ru-RU" sz="6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безопасности </a:t>
            </a:r>
            <a:endParaRPr lang="ru-RU" sz="6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005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31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Вы дома одни. В дверь кто-то постучался и попросил впустить. Что вы </a:t>
            </a:r>
            <a:r>
              <a:rPr lang="ru-RU" sz="3600" b="1" dirty="0" smtClean="0"/>
              <a:t>будете делать?</a:t>
            </a:r>
            <a:endParaRPr lang="ru-RU" sz="3600" b="1" dirty="0"/>
          </a:p>
        </p:txBody>
      </p:sp>
      <p:pic>
        <p:nvPicPr>
          <p:cNvPr id="5122" name="Picture 2" descr="http://nhero.ru/wp-content/uploads/2016/05/87-6-kartinki-bezopasnost-detej-e146461616469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5094387" cy="480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75764" y="2132856"/>
            <a:ext cx="216024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800" dirty="0" smtClean="0"/>
              <a:t>1. Впущу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36096" y="3140968"/>
            <a:ext cx="3162789" cy="13849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400" dirty="0" smtClean="0"/>
              <a:t>2. </a:t>
            </a:r>
            <a:r>
              <a:rPr lang="ru-RU" sz="2800" dirty="0" smtClean="0"/>
              <a:t>Никого </a:t>
            </a:r>
            <a:r>
              <a:rPr lang="ru-RU" sz="2800" dirty="0"/>
              <a:t>не впущу, позвоню </a:t>
            </a:r>
            <a:r>
              <a:rPr lang="ru-RU" sz="2800" dirty="0" smtClean="0"/>
              <a:t>родителям</a:t>
            </a:r>
            <a:r>
              <a:rPr lang="ru-RU" sz="2800" dirty="0" smtClean="0">
                <a:solidFill>
                  <a:srgbClr val="0070C0"/>
                </a:solidFill>
              </a:rPr>
              <a:t>.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92645" y="4869160"/>
            <a:ext cx="3404009" cy="13849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/>
              <a:t>3. Впущу </a:t>
            </a:r>
            <a:r>
              <a:rPr lang="ru-RU" sz="2800" dirty="0"/>
              <a:t>только </a:t>
            </a:r>
            <a:r>
              <a:rPr lang="ru-RU" sz="2800" dirty="0" smtClean="0"/>
              <a:t>если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скажут, что это </a:t>
            </a:r>
            <a:endParaRPr lang="ru-RU" sz="2800" dirty="0" smtClean="0"/>
          </a:p>
          <a:p>
            <a:r>
              <a:rPr lang="ru-RU" sz="2800" dirty="0"/>
              <a:t>п</a:t>
            </a:r>
            <a:r>
              <a:rPr lang="ru-RU" sz="2800" dirty="0" smtClean="0"/>
              <a:t>олиция.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54754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тлично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1763007"/>
            <a:ext cx="792088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 ребята!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5" name="Picture 7" descr="http://cdn.bolshoyvopros.ru/files/users/images/80/b5/80b5a716d5d1dbccc621247ad27e2ed9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9" b="97059" l="2381" r="96753">
                        <a14:foregroundMark x1="43939" y1="5882" x2="43939" y2="5882"/>
                        <a14:foregroundMark x1="59091" y1="11991" x2="59091" y2="11991"/>
                        <a14:foregroundMark x1="72294" y1="13122" x2="72294" y2="13122"/>
                        <a14:foregroundMark x1="80087" y1="27376" x2="80087" y2="27376"/>
                        <a14:foregroundMark x1="86364" y1="43439" x2="86364" y2="43439"/>
                        <a14:foregroundMark x1="88312" y1="56787" x2="88312" y2="56787"/>
                        <a14:foregroundMark x1="84199" y1="70814" x2="84199" y2="70814"/>
                        <a14:foregroundMark x1="77922" y1="80769" x2="77922" y2="80769"/>
                        <a14:foregroundMark x1="68615" y1="90498" x2="68615" y2="90498"/>
                        <a14:foregroundMark x1="49784" y1="90045" x2="49784" y2="90045"/>
                        <a14:foregroundMark x1="35281" y1="89819" x2="35281" y2="89819"/>
                        <a14:foregroundMark x1="19481" y1="80769" x2="19481" y2="80769"/>
                        <a14:foregroundMark x1="15801" y1="69231" x2="15801" y2="69231"/>
                        <a14:foregroundMark x1="12771" y1="52262" x2="12771" y2="52262"/>
                        <a14:foregroundMark x1="15368" y1="38009" x2="15368" y2="38009"/>
                        <a14:foregroundMark x1="21645" y1="21267" x2="21645" y2="21267"/>
                        <a14:foregroundMark x1="34199" y1="20136" x2="34199" y2="201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068960"/>
            <a:ext cx="3384376" cy="323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387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Как называется профессия людей, борющихся с огнем?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683568" y="2566367"/>
            <a:ext cx="1838325" cy="3744727"/>
            <a:chOff x="2007709" y="2918779"/>
            <a:chExt cx="1838325" cy="3744727"/>
          </a:xfrm>
        </p:grpSpPr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872" b="98396" l="2591" r="9637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7709" y="2918779"/>
              <a:ext cx="1838325" cy="3562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Объект 2"/>
            <p:cNvSpPr txBox="1">
              <a:spLocks/>
            </p:cNvSpPr>
            <p:nvPr/>
          </p:nvSpPr>
          <p:spPr>
            <a:xfrm>
              <a:off x="2208005" y="6298751"/>
              <a:ext cx="1237721" cy="36475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62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ru-RU" dirty="0" smtClean="0"/>
                <a:t>художник</a:t>
              </a:r>
              <a:endParaRPr lang="ru-RU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2543239" y="2304707"/>
            <a:ext cx="2252481" cy="3593183"/>
            <a:chOff x="3617419" y="3010593"/>
            <a:chExt cx="2252481" cy="3593183"/>
          </a:xfrm>
        </p:grpSpPr>
        <p:pic>
          <p:nvPicPr>
            <p:cNvPr id="9223" name="Picture 7" descr="http://www.pisochyn-dnz3.edu.kh.ua/files2/images/678567456.jpg?size=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857" b="94260" l="4967" r="953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7419" y="3010593"/>
              <a:ext cx="2252481" cy="3378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Объект 2"/>
            <p:cNvSpPr txBox="1">
              <a:spLocks/>
            </p:cNvSpPr>
            <p:nvPr/>
          </p:nvSpPr>
          <p:spPr>
            <a:xfrm>
              <a:off x="4417415" y="6239021"/>
              <a:ext cx="1237721" cy="36475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550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ru-RU" dirty="0" smtClean="0"/>
                <a:t>пожарный</a:t>
              </a:r>
              <a:endParaRPr lang="ru-RU" dirty="0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6869352" y="3084251"/>
            <a:ext cx="2343150" cy="3594546"/>
            <a:chOff x="6800850" y="3068960"/>
            <a:chExt cx="2343150" cy="3594546"/>
          </a:xfrm>
        </p:grpSpPr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0850" y="3068960"/>
              <a:ext cx="2343150" cy="3533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Объект 2"/>
            <p:cNvSpPr txBox="1">
              <a:spLocks/>
            </p:cNvSpPr>
            <p:nvPr/>
          </p:nvSpPr>
          <p:spPr>
            <a:xfrm>
              <a:off x="7092280" y="6298751"/>
              <a:ext cx="1237721" cy="36475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700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ru-RU" dirty="0" smtClean="0"/>
                <a:t>врач</a:t>
              </a:r>
              <a:endParaRPr lang="ru-RU" dirty="0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5220072" y="1561538"/>
            <a:ext cx="1423887" cy="3189737"/>
            <a:chOff x="5652120" y="1595951"/>
            <a:chExt cx="1423887" cy="3189737"/>
          </a:xfrm>
        </p:grpSpPr>
        <p:pic>
          <p:nvPicPr>
            <p:cNvPr id="9221" name="Picture 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676" b="98874" l="962" r="98077">
                          <a14:foregroundMark x1="52885" y1="6757" x2="52885" y2="675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1595951"/>
              <a:ext cx="1313711" cy="2804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Объект 2"/>
            <p:cNvSpPr txBox="1">
              <a:spLocks/>
            </p:cNvSpPr>
            <p:nvPr/>
          </p:nvSpPr>
          <p:spPr>
            <a:xfrm>
              <a:off x="5652121" y="4420933"/>
              <a:ext cx="1423886" cy="36475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47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ru-RU" dirty="0" smtClean="0"/>
                <a:t>полицейский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780962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тлично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12000" t="-3000" b="-5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Какой номер у пожарной охраны?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56792"/>
            <a:ext cx="4355976" cy="530802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translucentPowder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60" y="3163196"/>
            <a:ext cx="1466850" cy="1114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85" y="1324099"/>
            <a:ext cx="1524000" cy="1114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174" y="1881312"/>
            <a:ext cx="1466850" cy="1147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3581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тлично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нужно пожарному для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работы?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9832" y="4797151"/>
            <a:ext cx="5904656" cy="1936605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Правильно: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04594"/>
            <a:ext cx="2600325" cy="492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115">
            <a:off x="5753222" y="1384536"/>
            <a:ext cx="1199718" cy="963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52" b="99015" l="7738" r="89881">
                        <a14:foregroundMark x1="15476" y1="21182" x2="15476" y2="21182"/>
                        <a14:foregroundMark x1="15476" y1="56158" x2="15476" y2="56158"/>
                        <a14:foregroundMark x1="16964" y1="21182" x2="16964" y2="21182"/>
                        <a14:foregroundMark x1="17857" y1="23645" x2="25595" y2="30542"/>
                        <a14:foregroundMark x1="63988" y1="76847" x2="63988" y2="76847"/>
                        <a14:foregroundMark x1="72619" y1="56158" x2="72619" y2="56158"/>
                        <a14:foregroundMark x1="82143" y1="51232" x2="82143" y2="51232"/>
                        <a14:foregroundMark x1="14583" y1="83251" x2="14583" y2="83251"/>
                        <a14:foregroundMark x1="33631" y1="93596" x2="33631" y2="93596"/>
                        <a14:foregroundMark x1="20238" y1="87192" x2="20238" y2="87192"/>
                        <a14:foregroundMark x1="11607" y1="65517" x2="11607" y2="65517"/>
                        <a14:foregroundMark x1="41964" y1="26601" x2="41964" y2="26601"/>
                        <a14:foregroundMark x1="60119" y1="18719" x2="60119" y2="18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539778"/>
            <a:ext cx="1600200" cy="96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023" b="95115" l="9538" r="89538">
                        <a14:foregroundMark x1="13538" y1="16092" x2="39692" y2="84195"/>
                        <a14:foregroundMark x1="45231" y1="14655" x2="76615" y2="77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571">
            <a:off x="5472960" y="2270680"/>
            <a:ext cx="1491038" cy="1596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044" b="89011" l="8219" r="96712">
                        <a14:foregroundMark x1="88219" y1="34066" x2="9041" y2="32418"/>
                        <a14:foregroundMark x1="83836" y1="52198" x2="89863" y2="6044"/>
                        <a14:foregroundMark x1="96712" y1="70879" x2="12329" y2="69780"/>
                        <a14:foregroundMark x1="94247" y1="78571" x2="96712" y2="47802"/>
                        <a14:backgroundMark x1="96986" y1="69780" x2="32329" y2="670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5616">
            <a:off x="2181379" y="1433116"/>
            <a:ext cx="1738312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127" y="1186339"/>
            <a:ext cx="1000125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95" b="100000" l="1235" r="958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83542"/>
            <a:ext cx="1157288" cy="120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294" y="2710850"/>
            <a:ext cx="2451121" cy="1657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244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14524E-7 L 0.40695 0.6110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47" y="305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тлично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82054E-6 L 0.03733 0.3718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8" y="185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тлично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22017E-7 L -0.00034 0.3147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57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тлично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тлично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8.69565E-7 L 0.24618 0.5529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09" y="276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тлично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8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02725" cy="681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Заголовок 9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j-ea"/>
                <a:cs typeface="+mj-cs"/>
              </a:rPr>
              <a:t>Какой знак говорит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j-ea"/>
                <a:cs typeface="+mj-cs"/>
              </a:rPr>
              <a:t>«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j-ea"/>
                <a:cs typeface="+mj-cs"/>
              </a:rPr>
              <a:t>Выход здесь»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pic>
        <p:nvPicPr>
          <p:cNvPr id="18" name="Picture 2" descr="F:\p04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83568" y="3341385"/>
            <a:ext cx="1184921" cy="1184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2" descr="F:\4650ef3ab15b0d19df2edd2f966c04f6_znaki-vihoda_6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136279" y="1908713"/>
            <a:ext cx="1080120" cy="1070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" descr="F:\znak_prohod_zapreshen_Abali.ru_-600x600.pn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5006736" y="1710173"/>
            <a:ext cx="1219274" cy="1219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" descr="F:\28941772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683568" y="4874964"/>
            <a:ext cx="1008112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" descr="F:\brandschutzschilder-nachleuchtend.jp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2699792" y="1710173"/>
            <a:ext cx="1008112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Подзаголовок 7"/>
          <p:cNvSpPr txBox="1">
            <a:spLocks/>
          </p:cNvSpPr>
          <p:nvPr/>
        </p:nvSpPr>
        <p:spPr>
          <a:xfrm>
            <a:off x="2500649" y="3013969"/>
            <a:ext cx="2934072" cy="3268960"/>
          </a:xfrm>
          <a:prstGeom prst="rect">
            <a:avLst/>
          </a:prstGeom>
        </p:spPr>
        <p:txBody>
          <a:bodyPr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Выходы из здания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Нужно знать заранее!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А для этого на знаки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Обращай внимание!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В школе, в садике, в больнице,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Если вдруг пожар случится,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Человечку ты поверь,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Выход он подскажет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И спасительную дверь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Нам в беде покажет.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Латышева Л.Г.</a:t>
            </a:r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767732"/>
            <a:ext cx="2232248" cy="3628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7664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тлично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Какие предметы могут 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стать причиной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пожара?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http://www.vsehpozdravil.ru/res/files/postcards/72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497224"/>
            <a:ext cx="1349068" cy="105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www.brado-obuv.ru/image/catalog/1111/134435169083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69" y="2564904"/>
            <a:ext cx="1440159" cy="171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s3.favim.com/orig/140823/fun-Favim.com-2017073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497224"/>
            <a:ext cx="792088" cy="101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s://www.beachballs.com/images/AD_36_Rainbow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075910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http://shar-opt.ru/upload/iblock/75c/75c02e7ba2a19e1e54b1885565cff809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89" b="96000" l="0" r="98547">
                        <a14:foregroundMark x1="88808" y1="8222" x2="88808" y2="8222"/>
                        <a14:foregroundMark x1="70058" y1="78000" x2="70058" y2="78000"/>
                        <a14:foregroundMark x1="84593" y1="14000" x2="84593" y2="14000"/>
                        <a14:foregroundMark x1="54070" y1="86222" x2="54070" y2="86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294" y="3961502"/>
            <a:ext cx="1316542" cy="86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http://zdplus.com/wp-content/uploads/2013/10/gaz-plit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329" b="94517" l="6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059" y="2762432"/>
            <a:ext cx="1783706" cy="206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http://murzilkaru.ru/wp-content/uploads/2016/11/19678_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182" b="100000" l="9898" r="899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228" y="1926406"/>
            <a:ext cx="1260608" cy="157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4" name="Picture 22" descr="http://tot-gallery.ru/images/457473_house-cartoon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2852936"/>
            <a:ext cx="3555577" cy="374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0" descr="http://myris.jesima.com/downloaded_files/lsdraw/temp_14_23895_img_6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18500" r="83750">
                        <a14:foregroundMark x1="41250" y1="1250" x2="41250" y2="1250"/>
                        <a14:foregroundMark x1="74750" y1="34000" x2="74750" y2="34000"/>
                        <a14:foregroundMark x1="33750" y1="34000" x2="33750" y2="34000"/>
                        <a14:foregroundMark x1="22750" y1="61250" x2="22750" y2="61250"/>
                        <a14:foregroundMark x1="79250" y1="60250" x2="79250" y2="60250"/>
                        <a14:foregroundMark x1="51750" y1="97500" x2="51750" y2="9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13630"/>
            <a:ext cx="237626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6" name="Picture 24" descr="https://mcgrp.ru/images/1156301/1383069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9961" r="963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745" y="2161613"/>
            <a:ext cx="1476182" cy="110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939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31267E-6 L 0.40955 0.198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69" y="9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36818E-6 L 0.31493 -0.167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47" y="-83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22942E-6 L 0.5776 0.1297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72" y="64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84736E-6 L 0.70087 0.2109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35" y="10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96022E-6 L 0.71389 -0.1258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94" y="-62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2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1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45869"/>
            <a:ext cx="6494487" cy="4807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332656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Какой знак забыл нарисовать художник на дороге?</a:t>
            </a:r>
            <a:endParaRPr lang="ru-RU" sz="36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589" y="4247885"/>
            <a:ext cx="77152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612" y="4209082"/>
            <a:ext cx="845477" cy="887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878" y="1888848"/>
            <a:ext cx="836244" cy="849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463691"/>
            <a:ext cx="1087409" cy="99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486" y="3023206"/>
            <a:ext cx="1207730" cy="1020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477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58834E-6 L -0.26771 -0.0943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85" y="-4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9537E-6 L -0.66528 -0.3517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264" y="-175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тлично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4094" y="248101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безопаснее переходить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дорогу? 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00808"/>
            <a:ext cx="2952328" cy="4392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539551" y="1373259"/>
            <a:ext cx="2097787" cy="2013969"/>
            <a:chOff x="403229" y="1131624"/>
            <a:chExt cx="1959890" cy="2296051"/>
          </a:xfrm>
        </p:grpSpPr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29" y="1131624"/>
              <a:ext cx="1959890" cy="21022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403229" y="2662233"/>
              <a:ext cx="1959889" cy="7654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/>
                <a:t>По пешеходному </a:t>
              </a:r>
              <a:r>
                <a:rPr lang="ru-RU" sz="2000" b="1" dirty="0"/>
                <a:t>переходу</a:t>
              </a: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6308435" y="1325457"/>
            <a:ext cx="2298760" cy="2044662"/>
            <a:chOff x="6308435" y="1325457"/>
            <a:chExt cx="2298760" cy="1857980"/>
          </a:xfrm>
        </p:grpSpPr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8436" y="1325457"/>
              <a:ext cx="2298759" cy="16579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6308435" y="2783327"/>
              <a:ext cx="2298759" cy="40011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/>
                <a:t>Где хочу</a:t>
              </a:r>
              <a:endParaRPr lang="ru-RU" b="1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6228797" y="4028813"/>
            <a:ext cx="2198149" cy="2169409"/>
            <a:chOff x="6409044" y="3961669"/>
            <a:chExt cx="2198149" cy="216940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6409044" y="5484747"/>
              <a:ext cx="2198149" cy="646331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ru-RU" b="1" dirty="0"/>
                <a:t>По подземному переходу</a:t>
              </a:r>
            </a:p>
          </p:txBody>
        </p:sp>
        <p:pic>
          <p:nvPicPr>
            <p:cNvPr id="6150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9044" y="3961669"/>
              <a:ext cx="2198149" cy="152307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152" name="Picture 8" descr="http://cliparting.com/wp-content/uploads/2016/06/Question-mark-clip-art-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44922" y1="80664" x2="44922" y2="806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7250">
            <a:off x="4758858" y="930209"/>
            <a:ext cx="709750" cy="94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cliparting.com/wp-content/uploads/2016/06/Question-mark-clip-art-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57422" y1="79980" x2="57422" y2="799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45698">
            <a:off x="2932501" y="921358"/>
            <a:ext cx="888451" cy="118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460149" y="3964567"/>
            <a:ext cx="2239642" cy="2013577"/>
            <a:chOff x="460149" y="3964567"/>
            <a:chExt cx="2239642" cy="2013577"/>
          </a:xfrm>
        </p:grpSpPr>
        <p:sp>
          <p:nvSpPr>
            <p:cNvPr id="10" name="TextBox 9"/>
            <p:cNvSpPr txBox="1"/>
            <p:nvPr/>
          </p:nvSpPr>
          <p:spPr>
            <a:xfrm>
              <a:off x="460149" y="5608812"/>
              <a:ext cx="2239642" cy="36933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Где ближе 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155" name="Picture 1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149" y="3964567"/>
              <a:ext cx="2239642" cy="1644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56190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тлично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тлично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На какой светофор должен смотреть пешеход переходя дорогу? </a:t>
            </a:r>
            <a:endParaRPr lang="ru-RU" sz="40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348880"/>
            <a:ext cx="2577490" cy="3929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79912"/>
            <a:ext cx="2088232" cy="334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88" b="99532" l="1174" r="100000">
                        <a14:foregroundMark x1="15023" y1="10175" x2="15023" y2="10175"/>
                        <a14:foregroundMark x1="9859" y1="25965" x2="9859" y2="25965"/>
                        <a14:foregroundMark x1="8685" y1="42690" x2="8685" y2="42690"/>
                        <a14:foregroundMark x1="94131" y1="42105" x2="94131" y2="42105"/>
                        <a14:foregroundMark x1="92723" y1="26199" x2="92723" y2="26199"/>
                        <a14:foregroundMark x1="96714" y1="10175" x2="96714" y2="10175"/>
                        <a14:foregroundMark x1="53991" y1="3041" x2="53991" y2="3041"/>
                        <a14:foregroundMark x1="51408" y1="97895" x2="51408" y2="97895"/>
                        <a14:foregroundMark x1="51878" y1="58246" x2="51878" y2="582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243" y="2112368"/>
            <a:ext cx="1934229" cy="388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17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717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тлично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166</Words>
  <Application>Microsoft Office PowerPoint</Application>
  <PresentationFormat>Экран (4:3)</PresentationFormat>
  <Paragraphs>44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Азбука  безопасности </vt:lpstr>
      <vt:lpstr>Как называется профессия людей, борющихся с огнем?</vt:lpstr>
      <vt:lpstr>Какой номер у пожарной охраны?</vt:lpstr>
      <vt:lpstr>Что нужно пожарному для работы?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</dc:title>
  <dc:creator>Sasha</dc:creator>
  <cp:lastModifiedBy>Sasha</cp:lastModifiedBy>
  <cp:revision>44</cp:revision>
  <dcterms:created xsi:type="dcterms:W3CDTF">2018-04-02T06:46:45Z</dcterms:created>
  <dcterms:modified xsi:type="dcterms:W3CDTF">2018-04-07T08:23:06Z</dcterms:modified>
</cp:coreProperties>
</file>