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5F352-3F82-C04C-9F92-8513C4C35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100404"/>
            <a:ext cx="8679915" cy="2723829"/>
          </a:xfrm>
        </p:spPr>
        <p:txBody>
          <a:bodyPr>
            <a:normAutofit fontScale="90000"/>
          </a:bodyPr>
          <a:lstStyle/>
          <a:p>
            <a:r>
              <a:rPr lang="ru-RU"/>
              <a:t>Изобразительная деятельность</a:t>
            </a:r>
            <a:br>
              <a:rPr lang="ru-RU"/>
            </a:br>
            <a:r>
              <a:rPr lang="ru-RU"/>
              <a:t>тема: лепка « Петух ( по мотивам дымковской игрушки)»</a:t>
            </a:r>
            <a:br>
              <a:rPr lang="ru-RU"/>
            </a:br>
            <a:r>
              <a:rPr lang="ru-RU"/>
              <a:t>Старшая группа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9630C2-21A0-CA41-A621-17E9846D9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/>
              <a:t>Подготовила: воспитатель МБДОУ 148 </a:t>
            </a:r>
          </a:p>
          <a:p>
            <a:pPr algn="r"/>
            <a:r>
              <a:rPr lang="ru-RU"/>
              <a:t>Старшей группы « Звёздочки»</a:t>
            </a:r>
          </a:p>
          <a:p>
            <a:pPr algn="r"/>
            <a:r>
              <a:rPr lang="ru-RU"/>
              <a:t>Мусаева А.Б</a:t>
            </a:r>
          </a:p>
        </p:txBody>
      </p:sp>
    </p:spTree>
    <p:extLst>
      <p:ext uri="{BB962C8B-B14F-4D97-AF65-F5344CB8AC3E}">
        <p14:creationId xmlns:p14="http://schemas.microsoft.com/office/powerpoint/2010/main" val="326834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A8AF6-CDCC-8848-9535-574F14EC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Дымковский петух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0D20672-FAB8-5143-8977-46DDC1E24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049" y="1180823"/>
            <a:ext cx="5384854" cy="4496354"/>
          </a:xfrm>
        </p:spPr>
      </p:pic>
    </p:spTree>
    <p:extLst>
      <p:ext uri="{BB962C8B-B14F-4D97-AF65-F5344CB8AC3E}">
        <p14:creationId xmlns:p14="http://schemas.microsoft.com/office/powerpoint/2010/main" val="327969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48790A0-E4B1-A942-8EBA-3434B0962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555" y="719666"/>
            <a:ext cx="7917035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8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4D110-9E62-7B43-B99B-6DAAC25D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/>
              <a:t>Делаем физкультминутку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DB820-9B34-A74F-AEED-F03EFF95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0" i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(движения по тексту стихотворения)</a:t>
            </a:r>
            <a:endParaRPr lang="ru-RU" b="0" i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Утром рано встали </a:t>
            </a:r>
            <a:r>
              <a:rPr lang="ru-RU" b="0" i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(встают)</a:t>
            </a:r>
            <a:endParaRPr lang="ru-RU" b="0" i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Клювики подняли.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Головкой покачали,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Глазками вращали,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Крылышками хлопали,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ножками топали,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голосисто запели (ку-ка-ре-ку,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на жердочку сели.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0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A1B364-7F48-3940-8770-DFE90C79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Давайте , ребята,слепим петушка посмотрев видео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110D38E5-29FC-1544-9433-8463DA9B7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71761"/>
            <a:ext cx="6281738" cy="4711303"/>
          </a:xfrm>
        </p:spPr>
      </p:pic>
    </p:spTree>
    <p:extLst>
      <p:ext uri="{BB962C8B-B14F-4D97-AF65-F5344CB8AC3E}">
        <p14:creationId xmlns:p14="http://schemas.microsoft.com/office/powerpoint/2010/main" val="379806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E9462-1258-2C4B-8E38-197171FE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498979" cy="2456442"/>
          </a:xfrm>
        </p:spPr>
        <p:txBody>
          <a:bodyPr/>
          <a:lstStyle/>
          <a:p>
            <a:r>
              <a:rPr lang="ru-RU" sz="4800"/>
              <a:t>Цель</a:t>
            </a:r>
            <a:r>
              <a:rPr lang="ru-RU"/>
              <a:t> 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067D18-5E74-1042-B767-C975898BB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800" b="0" i="0">
                <a:solidFill>
                  <a:srgbClr val="000000"/>
                </a:solidFill>
                <a:effectLst/>
                <a:latin typeface="ff3"/>
              </a:rPr>
              <a:t>Способствовать эстетическому воспитанию старших дошкольников средствами народного искусства. Учить лепить птицу петушок, сохраняя традиции дымковских мастеров.</a:t>
            </a:r>
            <a:r>
              <a:rPr lang="ru-RU" sz="2800" b="0" i="0">
                <a:solidFill>
                  <a:srgbClr val="000000"/>
                </a:solidFill>
                <a:effectLst/>
                <a:latin typeface="ff4"/>
              </a:rPr>
              <a:t> </a:t>
            </a:r>
            <a:endParaRPr lang="ru-RU" sz="2800" b="0" i="0">
              <a:solidFill>
                <a:srgbClr val="000000"/>
              </a:solidFill>
              <a:effectLst/>
              <a:latin typeface="ff3"/>
            </a:endParaRPr>
          </a:p>
        </p:txBody>
      </p:sp>
    </p:spTree>
    <p:extLst>
      <p:ext uri="{BB962C8B-B14F-4D97-AF65-F5344CB8AC3E}">
        <p14:creationId xmlns:p14="http://schemas.microsoft.com/office/powerpoint/2010/main" val="283631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739D3-C9CD-474A-B338-7744137F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Загадка</a:t>
            </a:r>
            <a:r>
              <a:rPr lang="ru-RU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5920E-0F6E-E240-BBFE-19144CCD7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/>
          </a:bodyPr>
          <a:lstStyle/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Гребешок аленький,</a:t>
            </a:r>
          </a:p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Кафтанчик рябенький,</a:t>
            </a:r>
          </a:p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Двойная бородка,</a:t>
            </a:r>
          </a:p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Важная походка.</a:t>
            </a:r>
          </a:p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Раньше всех встает</a:t>
            </a:r>
          </a:p>
          <a:p>
            <a:r>
              <a:rPr lang="ru-RU" sz="28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Голосисто поет!</a:t>
            </a:r>
          </a:p>
        </p:txBody>
      </p:sp>
    </p:spTree>
    <p:extLst>
      <p:ext uri="{BB962C8B-B14F-4D97-AF65-F5344CB8AC3E}">
        <p14:creationId xmlns:p14="http://schemas.microsoft.com/office/powerpoint/2010/main" val="167260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F926082-04DC-E943-A22E-6D7B7934D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845" y="943744"/>
            <a:ext cx="7584355" cy="532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2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075CF-967C-E747-BE23-03061EAB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FEAFBE-7D04-E440-9805-44305A2B3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ru-RU" b="0" i="0">
              <a:solidFill>
                <a:srgbClr val="000000"/>
              </a:solidFill>
              <a:effectLst/>
              <a:latin typeface="ff1"/>
            </a:endParaRPr>
          </a:p>
          <a:p>
            <a:pPr fontAlgn="base"/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-</a:t>
            </a:r>
            <a:r>
              <a:rPr lang="ru-RU" sz="2000" b="0" i="0">
                <a:solidFill>
                  <a:srgbClr val="000000"/>
                </a:solidFill>
                <a:effectLst/>
                <a:latin typeface="ff3"/>
              </a:rPr>
              <a:t>учить детей лепить петуха по мотивам дымковской игрушки, подмечать и отражать в работе особенности петуха: пышный хвост, волнообразные крылья, гребешок –</a:t>
            </a:r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000" b="0" i="0">
                <a:solidFill>
                  <a:srgbClr val="000000"/>
                </a:solidFill>
                <a:effectLst/>
                <a:latin typeface="ff3"/>
              </a:rPr>
              <a:t>корона;</a:t>
            </a:r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 </a:t>
            </a:r>
            <a:endParaRPr lang="ru-RU" sz="2000" b="0" i="0">
              <a:solidFill>
                <a:srgbClr val="000000"/>
              </a:solidFill>
              <a:effectLst/>
              <a:latin typeface="ff3"/>
            </a:endParaRPr>
          </a:p>
          <a:p>
            <a:pPr fontAlgn="base"/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-</a:t>
            </a:r>
            <a:r>
              <a:rPr lang="ru-RU" sz="2000" b="0" i="0">
                <a:solidFill>
                  <a:srgbClr val="000000"/>
                </a:solidFill>
                <a:effectLst/>
                <a:latin typeface="ff3"/>
              </a:rPr>
              <a:t>отрабатывать умение волнообразно, изогнуто лепить крылья, оперение хвоста; заглаживать поверхность игрушки; делать её красивой, выразительной, похожей на настоящую;</a:t>
            </a:r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 </a:t>
            </a:r>
            <a:endParaRPr lang="ru-RU" sz="2000" b="0" i="0">
              <a:solidFill>
                <a:srgbClr val="000000"/>
              </a:solidFill>
              <a:effectLst/>
              <a:latin typeface="ff3"/>
            </a:endParaRPr>
          </a:p>
          <a:p>
            <a:pPr fontAlgn="base"/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- </a:t>
            </a:r>
            <a:r>
              <a:rPr lang="ru-RU" sz="2000" b="0" i="0">
                <a:solidFill>
                  <a:srgbClr val="000000"/>
                </a:solidFill>
                <a:effectLst/>
                <a:latin typeface="ff3"/>
              </a:rPr>
              <a:t>воспитывать у</a:t>
            </a:r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000" b="0" i="0">
                <a:solidFill>
                  <a:srgbClr val="000000"/>
                </a:solidFill>
                <a:effectLst/>
                <a:latin typeface="ff3"/>
              </a:rPr>
              <a:t>детей у детей интерес и уважение к народным промыслам.</a:t>
            </a:r>
            <a:r>
              <a:rPr lang="ru-RU" sz="2000" b="0" i="0">
                <a:solidFill>
                  <a:srgbClr val="000000"/>
                </a:solidFill>
                <a:effectLst/>
                <a:latin typeface="ff4"/>
              </a:rPr>
              <a:t> 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3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21815-4815-AD4A-8B5F-9F697893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F9F0809-11FC-CF41-864D-96F12A2AE1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43609" y="275093"/>
            <a:ext cx="3221697" cy="2910745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B9C74761-49F8-BB4B-9374-67B732EC2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8059" y="3798168"/>
            <a:ext cx="5994941" cy="2580624"/>
          </a:xfrm>
        </p:spPr>
        <p:txBody>
          <a:bodyPr>
            <a:noAutofit/>
          </a:bodyPr>
          <a:lstStyle/>
          <a:p>
            <a:r>
              <a:rPr lang="ru-RU" sz="2000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Петух</a:t>
            </a:r>
            <a:r>
              <a:rPr lang="ru-RU" sz="20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является домашней птицей, которая отличается смелостью, жизнерадостностью и веселым нравом. Яркое оперение, звонкий голос, непростой характер и привычки. Символ является ознаменованием нового, так как </a:t>
            </a:r>
            <a:r>
              <a:rPr lang="ru-RU" sz="2000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петух</a:t>
            </a:r>
            <a:r>
              <a:rPr lang="ru-RU" sz="20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пробуждается с рассветом, на заре нового дня.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2965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807F2-96F1-FC43-8EA8-04FA65D5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История возникновения дымковской игрушки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C847FF-4F1B-2943-A420-0D116F2D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 С давних пор в селе Дымково были расположены мастерские, в которых делали игрушки.</a:t>
            </a:r>
            <a:r>
              <a:rPr lang="ru-RU" sz="24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Зимой, когда топятся печи, летом, когда сильный туман, всё село –</a:t>
            </a:r>
            <a:r>
              <a:rPr lang="ru-RU" sz="24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будто в дыму, дымке. Поэтому село назвали Дымково, а игрушки –</a:t>
            </a:r>
            <a:r>
              <a:rPr lang="ru-RU" sz="24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дымковскими.</a:t>
            </a:r>
            <a:r>
              <a:rPr lang="ru-RU" sz="2400" b="0" i="0">
                <a:solidFill>
                  <a:srgbClr val="000000"/>
                </a:solidFill>
                <a:effectLst/>
                <a:latin typeface="ff4"/>
              </a:rPr>
              <a:t> </a:t>
            </a:r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Игрушки делали из глины.</a:t>
            </a:r>
            <a:r>
              <a:rPr lang="ru-RU" sz="2400">
                <a:solidFill>
                  <a:srgbClr val="000000"/>
                </a:solidFill>
                <a:latin typeface="ff4"/>
              </a:rPr>
              <a:t> </a:t>
            </a:r>
            <a:r>
              <a:rPr lang="ru-RU" sz="2400" b="0" i="0">
                <a:solidFill>
                  <a:srgbClr val="000000"/>
                </a:solidFill>
                <a:effectLst/>
                <a:latin typeface="ff3"/>
              </a:rPr>
              <a:t>Игрушки делали и женщины ,и дети . А потом весной продавали на ярмарке.</a:t>
            </a:r>
          </a:p>
        </p:txBody>
      </p:sp>
    </p:spTree>
    <p:extLst>
      <p:ext uri="{BB962C8B-B14F-4D97-AF65-F5344CB8AC3E}">
        <p14:creationId xmlns:p14="http://schemas.microsoft.com/office/powerpoint/2010/main" val="225660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FA3D062-A5B2-2746-8633-25ED9DDCB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76312"/>
            <a:ext cx="7280413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5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1357E655-740E-7E40-9889-45387D3E4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017" y="514705"/>
            <a:ext cx="7223618" cy="539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42578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Атлас</vt:lpstr>
      <vt:lpstr>Изобразительная деятельность тема: лепка « Петух ( по мотивам дымковской игрушки)» Старшая группа</vt:lpstr>
      <vt:lpstr>Цель : </vt:lpstr>
      <vt:lpstr>Загадка </vt:lpstr>
      <vt:lpstr>Презентация PowerPoint</vt:lpstr>
      <vt:lpstr>Задачи</vt:lpstr>
      <vt:lpstr>Презентация PowerPoint</vt:lpstr>
      <vt:lpstr>История возникновения дымковской игрушки </vt:lpstr>
      <vt:lpstr>Презентация PowerPoint</vt:lpstr>
      <vt:lpstr>Презентация PowerPoint</vt:lpstr>
      <vt:lpstr>Дымковский петух </vt:lpstr>
      <vt:lpstr>Презентация PowerPoint</vt:lpstr>
      <vt:lpstr>Делаем физкультминутку </vt:lpstr>
      <vt:lpstr>Давайте , ребята,слепим петушка посмотрев видео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Изобразительная деятельность тема: лепка « Петух ( по мотивам дымковской игрушки)» Старшая группа</dc:title>
  <dc:creator>hesenovcelal444@gmail.com</dc:creator>
  <cp:lastModifiedBy>hesenovcelal444@gmail.com</cp:lastModifiedBy>
  <cp:revision>2</cp:revision>
  <dcterms:created xsi:type="dcterms:W3CDTF">2020-04-08T03:03:21Z</dcterms:created>
  <dcterms:modified xsi:type="dcterms:W3CDTF">2020-04-08T09:33:16Z</dcterms:modified>
</cp:coreProperties>
</file>