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2" r:id="rId5"/>
    <p:sldId id="257" r:id="rId6"/>
    <p:sldId id="273" r:id="rId7"/>
    <p:sldId id="274" r:id="rId8"/>
    <p:sldId id="262" r:id="rId9"/>
    <p:sldId id="275" r:id="rId10"/>
    <p:sldId id="276" r:id="rId11"/>
    <p:sldId id="260" r:id="rId12"/>
    <p:sldId id="261" r:id="rId13"/>
    <p:sldId id="277" r:id="rId14"/>
    <p:sldId id="278" r:id="rId15"/>
    <p:sldId id="279" r:id="rId16"/>
    <p:sldId id="280" r:id="rId17"/>
    <p:sldId id="281" r:id="rId18"/>
    <p:sldId id="282" r:id="rId19"/>
    <p:sldId id="271" r:id="rId20"/>
    <p:sldId id="263" r:id="rId21"/>
    <p:sldId id="258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0F45-688F-4DF6-A8AC-0F6714BE6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B90632-8A91-4CC4-BAEE-8E56D4F32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FB2DE-F20E-4734-AC6F-C1353C2D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41E7B-2DC9-49E0-A1DC-95D72969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3CAC6-1A24-4DBD-B293-03C5CA08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0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180E2-B612-4795-B28D-501F5B02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C1990F-603D-4CCA-B7C6-EBE79E240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64E85-986A-45F3-8E7A-A7C1D2EB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F4E03-03DC-418E-87F2-15909082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FA92B-9CB0-4309-8934-01C250CB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DC44F-A5E7-409B-A013-91ED47AC5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9AAE73-F646-432A-9A93-3D26EFD06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3AE8C-8175-4767-8B75-1698773A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E9BE3-2737-49E8-8082-E0DD10C7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A6B59-19EA-47D9-A2CC-7E7925DF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2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952484"/>
      </p:ext>
    </p:extLst>
  </p:cSld>
  <p:clrMapOvr>
    <a:masterClrMapping/>
  </p:clrMapOvr>
  <p:transition advClick="0" advTm="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96357"/>
      </p:ext>
    </p:extLst>
  </p:cSld>
  <p:clrMapOvr>
    <a:masterClrMapping/>
  </p:clrMapOvr>
  <p:transition advClick="0" advTm="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0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05642"/>
      </p:ext>
    </p:extLst>
  </p:cSld>
  <p:clrMapOvr>
    <a:masterClrMapping/>
  </p:clrMapOvr>
  <p:transition advClick="0" advTm="0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2124"/>
      </p:ext>
    </p:extLst>
  </p:cSld>
  <p:clrMapOvr>
    <a:masterClrMapping/>
  </p:clrMapOvr>
  <p:transition advClick="0" advTm="0"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20917"/>
      </p:ext>
    </p:extLst>
  </p:cSld>
  <p:clrMapOvr>
    <a:masterClrMapping/>
  </p:clrMapOvr>
  <p:transition advClick="0" advTm="0"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12979"/>
      </p:ext>
    </p:extLst>
  </p:cSld>
  <p:clrMapOvr>
    <a:masterClrMapping/>
  </p:clrMapOvr>
  <p:transition advClick="0" advTm="0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53077"/>
      </p:ext>
    </p:extLst>
  </p:cSld>
  <p:clrMapOvr>
    <a:masterClrMapping/>
  </p:clrMapOvr>
  <p:transition advClick="0" advTm="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CC5D-4A5A-43A2-94D6-0F373A75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5E993-4E50-4076-810B-A41BD8286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86246-BEB4-40D0-BB91-B9D5665C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E44B7-2FDC-40A5-AE1D-0BA9F2D1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B284D-36BD-4F66-8C7D-F6CBA252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30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2785"/>
      </p:ext>
    </p:extLst>
  </p:cSld>
  <p:clrMapOvr>
    <a:masterClrMapping/>
  </p:clrMapOvr>
  <p:transition advClick="0" advTm="0"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22635"/>
      </p:ext>
    </p:extLst>
  </p:cSld>
  <p:clrMapOvr>
    <a:masterClrMapping/>
  </p:clrMapOvr>
  <p:transition advClick="0" advTm="0"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56565"/>
      </p:ext>
    </p:extLst>
  </p:cSld>
  <p:clrMapOvr>
    <a:masterClrMapping/>
  </p:clrMapOvr>
  <p:transition advClick="0" advTm="0"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87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2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8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8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68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2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1337-CDCD-485A-858C-7C4BC64A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A123B-3BB2-4C35-A9D2-376B804F2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5DE91-BF37-4866-AADF-22AA64CB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DC71E-75CC-4C89-90A9-9E80C3ED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1715-EC6B-4912-A539-AA3530D5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40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5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0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43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4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A8358-4AC5-4D05-8494-1EC7AFF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82677-7481-429B-9959-79D5C4344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C412D-A113-418B-A9C8-1CF1AD34B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89F8D-1235-4803-9D55-51B79E5B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3069DC-165F-4726-A358-9B0F8E40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4EDB8C-0150-4F04-B0CF-9A5047A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1713A-7706-4DCC-A655-341A4CC4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64573-701C-4010-8D32-4E8EF32F6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7A73BC-25E0-45E0-AD56-23EDA4D8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8DD863-65BD-436E-B6A4-7D6DA6A9A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89BEE8-5117-4951-90D8-B3CFA0FE0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8E3EA-F10C-4E1C-8833-F3963D03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560836-12B3-4B91-BCCC-675B585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2339CC-F629-4208-9408-559438A6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01BBE-7957-45AD-B7DE-2E8BC052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16C1FF-2603-417F-8AB4-55B4B9B0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9C1D5D-8913-4722-B68A-CA18DC35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E079B1-A636-4831-945B-E73EF27F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71CA36-3F93-44B9-BC78-BE58A59E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BB9A52-D100-400A-93E0-7FDC66CE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82BDD-DE51-4AEE-8F9C-A17030C5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12264-ED10-495B-937B-3B2A81AF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16168-72FA-4D9D-9C8C-914D819E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09657-931A-4B47-83AC-257EB454C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9171F5-50CC-4D69-8DC7-2271B993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6A3879-DD95-4FDC-9D06-BE9ED3E6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5484C3-5DC7-4D5A-A8F1-3B52EE75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14BC-100E-4CF9-824E-0FBF73F9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7707AA-F03C-4948-A125-2B90F4D08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EB2B3-B651-423A-8A4C-855AFD27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6D0C91-EF80-4483-BA33-8FB7BDBE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27E62-FAFE-4E4A-AD60-6D0A0E10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6379D-7404-4D95-A197-4CA23D41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4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62847-3EE4-4848-B714-294045B7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930F2-36A2-4C53-BE43-87D3B35FB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378B8-DAEF-4A69-8A4C-28F87BDFA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023EB-03F6-4053-A8DA-E0AA2B5B2B5E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68171-D967-4C77-8EF9-38E66C295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E7AA-9492-41BD-B9AC-0F490C602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85EE-6198-4EDA-A382-DF0B15F78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492D54-F25F-44BC-B304-D7E9020B1F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62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3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&#1072;&#1085;&#1102;&#1090;&#1082;&#1080;\Desktop\&#1090;&#1077;&#1083;&#1077;&#1089;&#1082;&#1086;&#1087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83408E-52BE-470C-85F0-1B0BF461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4866D-4520-4EE6-80F7-1FED20C2C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Познавательная деятельность. Предметное и социальное окружение.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Тема: Космос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DE8625-450A-4935-BCB8-5105AF475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5008" y="530965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Подготовила: воспитатель средней группы Ипатова Татьяна Васильевна</a:t>
            </a:r>
          </a:p>
          <a:p>
            <a:r>
              <a:rPr lang="ru-RU" dirty="0">
                <a:solidFill>
                  <a:schemeClr val="bg1"/>
                </a:solidFill>
              </a:rPr>
              <a:t>Детский сад 148</a:t>
            </a:r>
          </a:p>
          <a:p>
            <a:r>
              <a:rPr lang="ru-RU" dirty="0">
                <a:solidFill>
                  <a:schemeClr val="bg1"/>
                </a:solidFill>
              </a:rPr>
              <a:t>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119966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А вот так выглядит Солнце, если подлететь к нему поближе. Но космонавт не полетел на Солнце, потому что оно очень горячее</a:t>
            </a:r>
          </a:p>
        </p:txBody>
      </p:sp>
      <p:pic>
        <p:nvPicPr>
          <p:cNvPr id="4" name="Содержимое 3" descr="солнце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96" y="1484784"/>
            <a:ext cx="5951014" cy="53732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892480" cy="141763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Другие звезды, которые мы видим, это тоже такие же Солнца как и наше. Но они находятся очень-очень далеко от нас, поэтому кажутся нам такими маленькими</a:t>
            </a:r>
          </a:p>
        </p:txBody>
      </p:sp>
      <p:pic>
        <p:nvPicPr>
          <p:cNvPr id="4" name="Содержимое 3" descr="космос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34" y="1285860"/>
            <a:ext cx="8143932" cy="55721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a:t>
            </a:r>
          </a:p>
        </p:txBody>
      </p:sp>
      <p:pic>
        <p:nvPicPr>
          <p:cNvPr id="4" name="Содержимое 3" descr="план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73" y="1571612"/>
            <a:ext cx="7993619" cy="52863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Вокруг Солнца вращается восемь планет. Ближе всех к Солнцу Меркурий, потом идет Венера, потом Земля, Марс, Юпитер, Сатурн, Уран, Нептун</a:t>
            </a:r>
          </a:p>
        </p:txBody>
      </p:sp>
      <p:pic>
        <p:nvPicPr>
          <p:cNvPr id="6" name="Содержимое 5" descr="планет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4" y="1196752"/>
            <a:ext cx="8286808" cy="55721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Космонавт видел астероиды. Еще их называют малыми планетами. Они летают в космосе вокруг Солнца</a:t>
            </a:r>
          </a:p>
        </p:txBody>
      </p:sp>
      <p:pic>
        <p:nvPicPr>
          <p:cNvPr id="4" name="Содержимое 3" descr="астерои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04" y="1285860"/>
            <a:ext cx="5857916" cy="55721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Кометы тоже летают в космосе. Но они отличаются от астероидов тем, что у них есть красивые светящиеся хвосты</a:t>
            </a:r>
          </a:p>
        </p:txBody>
      </p:sp>
      <p:pic>
        <p:nvPicPr>
          <p:cNvPr id="10" name="Содержимое 9" descr="ком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73" y="1285860"/>
            <a:ext cx="8001055" cy="55721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Вот сколько всего интересного увидел космонавт и рассказал другим людям. А теперь об этом знаете и вы. Может быть когда </a:t>
            </a:r>
            <a:r>
              <a:rPr lang="ru-RU" sz="2400" b="1" dirty="0" err="1">
                <a:solidFill>
                  <a:schemeClr val="bg1"/>
                </a:solidFill>
              </a:rPr>
              <a:t>нибудь</a:t>
            </a:r>
            <a:r>
              <a:rPr lang="ru-RU" sz="2400" b="1" dirty="0">
                <a:solidFill>
                  <a:schemeClr val="bg1"/>
                </a:solidFill>
              </a:rPr>
              <a:t> и вы сможете полететь в космос</a:t>
            </a:r>
          </a:p>
        </p:txBody>
      </p:sp>
      <p:pic>
        <p:nvPicPr>
          <p:cNvPr id="8" name="Содержимое 7" descr="реб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597" y="1285860"/>
            <a:ext cx="8286807" cy="55721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.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961" y="0"/>
            <a:ext cx="9168000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44" y="0"/>
            <a:ext cx="10972800" cy="1828800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Космос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7104" y="2384248"/>
            <a:ext cx="8534400" cy="17526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Загадки </a:t>
            </a:r>
          </a:p>
        </p:txBody>
      </p:sp>
    </p:spTree>
  </p:cSld>
  <p:clrMapOvr>
    <a:masterClrMapping/>
  </p:clrMapOvr>
  <p:transition advClick="0" advTm="0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Чтобы глаз вооружить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и со звездами дружить,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Млечный путь увидеть чтоб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Нужен мощный ….</a:t>
            </a:r>
          </a:p>
        </p:txBody>
      </p:sp>
      <p:pic>
        <p:nvPicPr>
          <p:cNvPr id="5" name="телескоп.jpg" descr="C:\Users\анютки\Desktop\телескоп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3287688" y="234888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000" y="18000"/>
            <a:ext cx="9120000" cy="68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Телескопом сотни лет 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Изучают жизнь планет.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Нам расскажет обо всем 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Умный дядя …</a:t>
            </a:r>
          </a:p>
        </p:txBody>
      </p:sp>
      <p:pic>
        <p:nvPicPr>
          <p:cNvPr id="5" name="Рисунок 4" descr="астрон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737" y="1988840"/>
            <a:ext cx="5369167" cy="4356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6599-5EB6-4A2F-9442-F36DB127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5" y="354109"/>
            <a:ext cx="10847025" cy="148570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Цель:</a:t>
            </a:r>
            <a:br>
              <a:rPr lang="ru-RU" dirty="0"/>
            </a:br>
            <a:r>
              <a:rPr lang="ru-RU" sz="4000" dirty="0"/>
              <a:t>Формировать понятие о космосе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92BCA-AF18-42E7-89FA-7795703A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5" y="3095739"/>
            <a:ext cx="10119911" cy="2596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- Показать многообразие планет в космосе;</a:t>
            </a:r>
          </a:p>
          <a:p>
            <a:pPr marL="0" indent="0">
              <a:buNone/>
            </a:pPr>
            <a:r>
              <a:rPr lang="ru-RU" dirty="0"/>
              <a:t> - Познакомить с планетами Солнце, Земля и Луна;</a:t>
            </a:r>
          </a:p>
          <a:p>
            <a:pPr marL="0" indent="0">
              <a:buNone/>
            </a:pPr>
            <a:r>
              <a:rPr lang="ru-RU" dirty="0"/>
              <a:t> -Познакомить с профессией «космонавт» и транспортом «ракета»</a:t>
            </a:r>
          </a:p>
        </p:txBody>
      </p:sp>
    </p:spTree>
    <p:extLst>
      <p:ext uri="{BB962C8B-B14F-4D97-AF65-F5344CB8AC3E}">
        <p14:creationId xmlns:p14="http://schemas.microsoft.com/office/powerpoint/2010/main" val="268616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000" y="18000"/>
            <a:ext cx="9120000" cy="68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Астроном он звездочет,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Знает все наперечет.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Только лучше звезд видна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В небе полная …</a:t>
            </a:r>
          </a:p>
        </p:txBody>
      </p:sp>
      <p:pic>
        <p:nvPicPr>
          <p:cNvPr id="5" name="Рисунок 4" descr="лу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760" y="2060848"/>
            <a:ext cx="4994104" cy="4284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До Луны не может птица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Долететь и прилуниться,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Но зато умеет это 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Делать быстрая  ….</a:t>
            </a:r>
          </a:p>
        </p:txBody>
      </p:sp>
      <p:pic>
        <p:nvPicPr>
          <p:cNvPr id="5" name="Рисунок 4" descr="раке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7768" y="2204864"/>
            <a:ext cx="4320000" cy="4320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C000"/>
                </a:solidFill>
              </a:rPr>
              <a:t>У ракеты есть водитель,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Невесомости любитель.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По-английски астронавт,</a:t>
            </a:r>
            <a:br>
              <a:rPr lang="ru-RU" sz="3000" dirty="0">
                <a:solidFill>
                  <a:srgbClr val="FFC000"/>
                </a:solidFill>
              </a:rPr>
            </a:br>
            <a:r>
              <a:rPr lang="ru-RU" sz="3000" dirty="0">
                <a:solidFill>
                  <a:srgbClr val="FFC000"/>
                </a:solidFill>
              </a:rPr>
              <a:t>А по-русски …</a:t>
            </a:r>
          </a:p>
        </p:txBody>
      </p:sp>
      <p:pic>
        <p:nvPicPr>
          <p:cNvPr id="5" name="Рисунок 4" descr="космонав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744" y="2276873"/>
            <a:ext cx="4762500" cy="4352925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-198000"/>
            <a:ext cx="9408000" cy="705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>
                <a:solidFill>
                  <a:srgbClr val="FFC000"/>
                </a:solidFill>
              </a:rPr>
              <a:t>Планета голубая,</a:t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>Любимая, родная,</a:t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>Она твоя, она моя,</a:t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>А называется …</a:t>
            </a:r>
            <a:br>
              <a:rPr lang="ru-RU" sz="3000" dirty="0">
                <a:solidFill>
                  <a:srgbClr val="FFC000"/>
                </a:solidFill>
              </a:rPr>
            </a:b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земля.JPG"/>
          <p:cNvPicPr>
            <a:picLocks noChangeAspect="1"/>
          </p:cNvPicPr>
          <p:nvPr/>
        </p:nvPicPr>
        <p:blipFill>
          <a:blip r:embed="rId3" cstate="print"/>
          <a:srcRect b="6928"/>
          <a:stretch>
            <a:fillRect/>
          </a:stretch>
        </p:blipFill>
        <p:spPr>
          <a:xfrm>
            <a:off x="3647729" y="1628800"/>
            <a:ext cx="5002367" cy="4572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Самый первый в космос,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Летел с огромной скоростью.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Отважный русский парень</a:t>
            </a:r>
            <a:br>
              <a:rPr lang="ru-RU" sz="3000" dirty="0">
                <a:solidFill>
                  <a:srgbClr val="FFFF00"/>
                </a:solidFill>
              </a:rPr>
            </a:br>
            <a:r>
              <a:rPr lang="ru-RU" sz="3000" dirty="0">
                <a:solidFill>
                  <a:srgbClr val="FFFF00"/>
                </a:solidFill>
              </a:rPr>
              <a:t>Наш космонавт …</a:t>
            </a:r>
          </a:p>
        </p:txBody>
      </p:sp>
      <p:pic>
        <p:nvPicPr>
          <p:cNvPr id="5" name="Рисунок 4" descr="гагарин1.jpg"/>
          <p:cNvPicPr>
            <a:picLocks noChangeAspect="1"/>
          </p:cNvPicPr>
          <p:nvPr/>
        </p:nvPicPr>
        <p:blipFill>
          <a:blip r:embed="rId3" cstate="print"/>
          <a:srcRect l="7559" r="8246"/>
          <a:stretch>
            <a:fillRect/>
          </a:stretch>
        </p:blipFill>
        <p:spPr>
          <a:xfrm>
            <a:off x="1775520" y="2060848"/>
            <a:ext cx="4410596" cy="4248150"/>
          </a:xfrm>
          <a:prstGeom prst="rect">
            <a:avLst/>
          </a:prstGeom>
        </p:spPr>
      </p:pic>
      <p:pic>
        <p:nvPicPr>
          <p:cNvPr id="6" name="Рисунок 5" descr="гагарин2.jpg"/>
          <p:cNvPicPr>
            <a:picLocks noChangeAspect="1"/>
          </p:cNvPicPr>
          <p:nvPr/>
        </p:nvPicPr>
        <p:blipFill>
          <a:blip r:embed="rId4" cstate="print"/>
          <a:srcRect b="12790"/>
          <a:stretch>
            <a:fillRect/>
          </a:stretch>
        </p:blipFill>
        <p:spPr>
          <a:xfrm>
            <a:off x="6672065" y="1772817"/>
            <a:ext cx="3705225" cy="4909335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в. неб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54000"/>
            <a:ext cx="9071999" cy="680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В космосе всегда мороз,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sz="3000" dirty="0">
                <a:solidFill>
                  <a:srgbClr val="FF0000"/>
                </a:solidFill>
              </a:rPr>
              <a:t>лета не бывает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Космонавт проверив трос, </a:t>
            </a:r>
          </a:p>
          <a:p>
            <a:r>
              <a:rPr lang="ru-RU" sz="3000" dirty="0">
                <a:solidFill>
                  <a:srgbClr val="FF0000"/>
                </a:solidFill>
              </a:rPr>
              <a:t>Что-то надевает.</a:t>
            </a:r>
          </a:p>
          <a:p>
            <a:r>
              <a:rPr lang="ru-RU" sz="3000" dirty="0">
                <a:solidFill>
                  <a:srgbClr val="FF0000"/>
                </a:solidFill>
              </a:rPr>
              <a:t>Та одежда припасает</a:t>
            </a:r>
          </a:p>
          <a:p>
            <a:r>
              <a:rPr lang="ru-RU" sz="3000" dirty="0">
                <a:solidFill>
                  <a:srgbClr val="FF0000"/>
                </a:solidFill>
              </a:rPr>
              <a:t>И тепло, и кислород.</a:t>
            </a:r>
          </a:p>
        </p:txBody>
      </p:sp>
      <p:pic>
        <p:nvPicPr>
          <p:cNvPr id="6" name="Рисунок 5" descr="ск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888" y="1628800"/>
            <a:ext cx="5232000" cy="3924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Молодцы!!!</a:t>
            </a:r>
          </a:p>
        </p:txBody>
      </p:sp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6318" y="1628801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2984"/>
          </a:xfrm>
        </p:spPr>
        <p:txBody>
          <a:bodyPr/>
          <a:lstStyle/>
          <a:p>
            <a:r>
              <a:rPr lang="ru-RU" sz="3600" b="1" i="1" dirty="0">
                <a:solidFill>
                  <a:srgbClr val="DE4110"/>
                </a:solidFill>
              </a:rPr>
              <a:t>Приключения космонавта в космосе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31505" y="44624"/>
            <a:ext cx="9036497" cy="144016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Посмотри, с каким интересом эти дети смотрят в небо. Там столько красивых звезд. Они сверкают и переливаются разными цветами! Люди всегда хотели рассмотреть, что же там наверху.</a:t>
            </a:r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95473" y="1285861"/>
            <a:ext cx="8001056" cy="55515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507288" cy="165618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Поэтому люди изобрели телескоп, через который они смотрели на звезды и планеты в космосе.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телеск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8348" y="1357299"/>
            <a:ext cx="7786742" cy="54904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9976" y="274638"/>
            <a:ext cx="4330824" cy="2650306"/>
          </a:xfrm>
          <a:solidFill>
            <a:schemeClr val="tx1"/>
          </a:solidFill>
          <a:effectLst>
            <a:softEdge rad="317500"/>
          </a:effectLst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a:t>
            </a:r>
          </a:p>
        </p:txBody>
      </p:sp>
      <p:pic>
        <p:nvPicPr>
          <p:cNvPr id="7" name="Содержимое 6" descr="ракета восто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03512" y="548680"/>
            <a:ext cx="3929090" cy="5429264"/>
          </a:xfrm>
        </p:spPr>
      </p:pic>
      <p:pic>
        <p:nvPicPr>
          <p:cNvPr id="8" name="Содержимое 7" descr="гагарин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3124" y="3143248"/>
            <a:ext cx="4324352" cy="3714753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11222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a:t>
            </a:r>
          </a:p>
        </p:txBody>
      </p:sp>
      <p:pic>
        <p:nvPicPr>
          <p:cNvPr id="7" name="Содержимое 6" descr="космонаф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786" y="1500174"/>
            <a:ext cx="7358114" cy="53578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Вот такой выглядит наша Земля из ракеты. Посмотрите какая маленькая Луна по сравнению с ней. </a:t>
            </a:r>
          </a:p>
        </p:txBody>
      </p:sp>
      <p:pic>
        <p:nvPicPr>
          <p:cNvPr id="6" name="Содержимое 5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538" y="1285860"/>
            <a:ext cx="7215238" cy="55721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Но на самом деле она намного больше, чем мы можем видеть</a:t>
            </a:r>
          </a:p>
        </p:txBody>
      </p:sp>
      <p:pic>
        <p:nvPicPr>
          <p:cNvPr id="6" name="Содержимое 5" descr="лун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24" y="1285860"/>
            <a:ext cx="7572428" cy="5572140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623</Words>
  <Application>Microsoft Office PowerPoint</Application>
  <PresentationFormat>Широкоэкранный</PresentationFormat>
  <Paragraphs>38</Paragraphs>
  <Slides>26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Lucida Sans</vt:lpstr>
      <vt:lpstr>Times New Roman</vt:lpstr>
      <vt:lpstr>Wingdings</vt:lpstr>
      <vt:lpstr>Wingdings 2</vt:lpstr>
      <vt:lpstr>Wingdings 3</vt:lpstr>
      <vt:lpstr>Тема Office</vt:lpstr>
      <vt:lpstr>Апекс</vt:lpstr>
      <vt:lpstr>1_Тема Office</vt:lpstr>
      <vt:lpstr>Познавательная деятельность. Предметное и социальное окружение. Тема: Космос</vt:lpstr>
      <vt:lpstr>  Цель: Формировать понятие о космосе  Задачи:</vt:lpstr>
      <vt:lpstr>Приключения космонавта в космосе</vt:lpstr>
      <vt:lpstr>Посмотри, с каким интересом эти дети смотрят в небо. Там столько красивых звезд. Они сверкают и переливаются разными цветами! Люди всегда хотели рассмотреть, что же там наверху.</vt:lpstr>
      <vt:lpstr>Поэтому люди изобрели телескоп, через который они смотрели на звезды и планеты в космосе. </vt:lpstr>
      <vt:lpstr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vt:lpstr>
      <vt:lpstr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vt:lpstr>
      <vt:lpstr>Вот такой выглядит наша Земля из ракеты. Посмотрите какая маленькая Луна по сравнению с ней. </vt:lpstr>
      <vt:lpstr>Но на самом деле она намного больше, чем мы можем видеть</vt:lpstr>
      <vt:lpstr>А вот так выглядит Солнце, если подлететь к нему поближе. Но космонавт не полетел на Солнце, потому что оно очень горячее</vt:lpstr>
      <vt:lpstr>Другие звезды, которые мы видим, это тоже такие же Солнца как и наше. Но они находятся очень-очень далеко от нас, поэтому кажутся нам такими маленькими</vt:lpstr>
      <vt:lpstr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vt:lpstr>
      <vt:lpstr>Вокруг Солнца вращается восемь планет. Ближе всех к Солнцу Меркурий, потом идет Венера, потом Земля, Марс, Юпитер, Сатурн, Уран, Нептун</vt:lpstr>
      <vt:lpstr>Космонавт видел астероиды. Еще их называют малыми планетами. Они летают в космосе вокруг Солнца</vt:lpstr>
      <vt:lpstr>Кометы тоже летают в космосе. Но они отличаются от астероидов тем, что у них есть красивые светящиеся хвосты</vt:lpstr>
      <vt:lpstr>Вот сколько всего интересного увидел космонавт и рассказал другим людям. А теперь об этом знаете и вы. Может быть когда нибудь и вы сможете полететь в космос</vt:lpstr>
      <vt:lpstr>Космос</vt:lpstr>
      <vt:lpstr>Чтобы глаз вооружить и со звездами дружить, Млечный путь увидеть чтоб Нужен мощный ….</vt:lpstr>
      <vt:lpstr>Телескопом сотни лет  Изучают жизнь планет. Нам расскажет обо всем  Умный дядя …</vt:lpstr>
      <vt:lpstr>Астроном он звездочет, Знает все наперечет. Только лучше звезд видна В небе полная …</vt:lpstr>
      <vt:lpstr>До Луны не может птица Долететь и прилуниться, Но зато умеет это  Делать быстрая  ….</vt:lpstr>
      <vt:lpstr>У ракеты есть водитель, Невесомости любитель. По-английски астронавт, А по-русски …</vt:lpstr>
      <vt:lpstr>Планета голубая, Любимая, родная, Она твоя, она моя, А называется … </vt:lpstr>
      <vt:lpstr>Самый первый в космос, Летел с огромной скоростью. Отважный русский парень Наш космонавт …</vt:lpstr>
      <vt:lpstr>В космосе всегда мороз, лета не бывает.</vt:lpstr>
      <vt:lpstr>Молодцы!!!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</cp:revision>
  <dcterms:created xsi:type="dcterms:W3CDTF">2020-04-07T09:28:38Z</dcterms:created>
  <dcterms:modified xsi:type="dcterms:W3CDTF">2020-04-07T10:42:46Z</dcterms:modified>
</cp:coreProperties>
</file>