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16A6D-607E-4668-BCF8-CF53E6CE58CC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6BCD4-4B2B-40B4-B0A4-21307CC8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6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r="5162"/>
          <a:stretch/>
        </p:blipFill>
        <p:spPr>
          <a:xfrm>
            <a:off x="339213" y="746760"/>
            <a:ext cx="8332840" cy="536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74241" y="188640"/>
            <a:ext cx="8898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ПРИВЕТСТВУЕТ ДЕРЕВОГРАД!</a:t>
            </a:r>
            <a:endParaRPr lang="ru-RU" sz="48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5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8" y="476672"/>
            <a:ext cx="8609832" cy="552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87981" y="583813"/>
            <a:ext cx="459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Наше богатство  - ЛЕС!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2" y="404664"/>
            <a:ext cx="8419970" cy="610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8" y="223538"/>
            <a:ext cx="4511391" cy="641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1905506"/>
            <a:ext cx="50331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Мы с Вами – юные экологи,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защитники природы,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         а это значит,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      что от нас с вами 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з</a:t>
            </a:r>
            <a:r>
              <a:rPr lang="ru-RU" sz="3200" dirty="0" smtClean="0">
                <a:solidFill>
                  <a:srgbClr val="FF0000"/>
                </a:solidFill>
              </a:rPr>
              <a:t>ависит жизнь деревьев, 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     наша жизнь!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6315" y="2071670"/>
            <a:ext cx="66816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БЕРЕГИТЕ ЛЕС!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0" y="0"/>
            <a:ext cx="882057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6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4752" r="16217" b="4065"/>
          <a:stretch/>
        </p:blipFill>
        <p:spPr>
          <a:xfrm>
            <a:off x="683568" y="692696"/>
            <a:ext cx="3893566" cy="5346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1755339"/>
            <a:ext cx="32945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ПЛОТНИК -- человек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занимающийся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обработкой дерева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0" y="1052736"/>
            <a:ext cx="5795268" cy="4130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323945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Рубанок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r="22983"/>
          <a:stretch/>
        </p:blipFill>
        <p:spPr>
          <a:xfrm>
            <a:off x="2987824" y="299254"/>
            <a:ext cx="2664296" cy="625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21905" y="299254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Пила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70" y="459532"/>
            <a:ext cx="5215127" cy="5938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89390" y="0"/>
            <a:ext cx="1775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Молоток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5690448" cy="557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23310" y="260648"/>
            <a:ext cx="1707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Гвозди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95325"/>
            <a:ext cx="7315200" cy="546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5695" y="252710"/>
            <a:ext cx="8402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Опилки – отходы, которые остаются при обработке деревьев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7" y="0"/>
            <a:ext cx="91906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6" y="404664"/>
            <a:ext cx="8069261" cy="605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0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2018-01-18T11:17:19Z</dcterms:created>
  <dcterms:modified xsi:type="dcterms:W3CDTF">2018-01-18T11:48:14Z</dcterms:modified>
</cp:coreProperties>
</file>