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16A6D-607E-4668-BCF8-CF53E6CE58CC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6BCD4-4B2B-40B4-B0A4-21307CC8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65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" r="5162"/>
          <a:stretch/>
        </p:blipFill>
        <p:spPr>
          <a:xfrm>
            <a:off x="339213" y="746760"/>
            <a:ext cx="8332840" cy="5364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74241" y="188640"/>
            <a:ext cx="88982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 ПРИВЕТСТВУЕТ ДЕРЕВОГРАД!</a:t>
            </a:r>
            <a:endParaRPr lang="ru-RU" sz="4800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55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18" y="476672"/>
            <a:ext cx="8609832" cy="5527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287981" y="583813"/>
            <a:ext cx="4594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Наше богатство  - ЛЕС!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02" y="404664"/>
            <a:ext cx="8419970" cy="6104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48" y="223538"/>
            <a:ext cx="4511391" cy="6410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283968" y="1905506"/>
            <a:ext cx="503310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Мы с Вами – юные экологи,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 защитники природы,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          а это значит, 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       что от нас с вами 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з</a:t>
            </a:r>
            <a:r>
              <a:rPr lang="ru-RU" sz="3200" dirty="0" smtClean="0">
                <a:solidFill>
                  <a:srgbClr val="FF0000"/>
                </a:solidFill>
              </a:rPr>
              <a:t>ависит жизнь деревьев, </a:t>
            </a:r>
          </a:p>
          <a:p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        наша жизнь!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36315" y="2071670"/>
            <a:ext cx="66816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БЕРЕГИТЕ ЛЕС! </a:t>
            </a:r>
          </a:p>
          <a:p>
            <a:r>
              <a:rPr lang="ru-RU" sz="54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3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10" y="0"/>
            <a:ext cx="882057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363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5" t="4752" r="16217" b="4065"/>
          <a:stretch/>
        </p:blipFill>
        <p:spPr>
          <a:xfrm>
            <a:off x="683568" y="692696"/>
            <a:ext cx="3893566" cy="5346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932040" y="1755339"/>
            <a:ext cx="329455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ПЛОТНИК -- человек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занимающийся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обработкой дерева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00" y="1052736"/>
            <a:ext cx="5795268" cy="4130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323945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Рубанок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1" r="22983"/>
          <a:stretch/>
        </p:blipFill>
        <p:spPr>
          <a:xfrm>
            <a:off x="2987824" y="299254"/>
            <a:ext cx="2664296" cy="6259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421905" y="299254"/>
            <a:ext cx="9781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Пила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570" y="459532"/>
            <a:ext cx="5215127" cy="5938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689390" y="0"/>
            <a:ext cx="1775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Молоток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36712"/>
            <a:ext cx="5690448" cy="5576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723310" y="260648"/>
            <a:ext cx="1707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Гвозди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95325"/>
            <a:ext cx="7315200" cy="5467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75695" y="252710"/>
            <a:ext cx="8402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Опилки – отходы, которые остаются при обработке деревьев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77" y="0"/>
            <a:ext cx="91906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86" y="404664"/>
            <a:ext cx="8069261" cy="6051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40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67</Words>
  <Application>Microsoft Office PowerPoint</Application>
  <PresentationFormat>Экран (4:3)</PresentationFormat>
  <Paragraphs>18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2018-01-18T11:17:19Z</dcterms:created>
  <dcterms:modified xsi:type="dcterms:W3CDTF">2018-01-18T11:48:14Z</dcterms:modified>
</cp:coreProperties>
</file>