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9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036F5-818E-46CC-8059-48B2C72CA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47D3F8-8553-43B3-B51B-4F720F5FF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3F6AF-1AD3-4E2F-86C6-D7814D8F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EE2-1221-4EBD-9CF3-BF7148DD27E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B04AEF-0B27-4786-BD9A-F89B32AA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76285-9134-4E55-A183-44EFDE20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694C-09DF-4297-B387-BBFF747C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4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36A87-8E7E-4718-BC69-EBD9839D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6BC3B8-1F31-4DCC-8F46-31E3E21EB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7BDD2B-0BBC-46A2-B24E-48901089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EE2-1221-4EBD-9CF3-BF7148DD27E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6EC8A-C8C9-4067-96F2-8387129A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E14BEC-F1B5-4FD0-856E-5F4717D1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694C-09DF-4297-B387-BBFF747C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0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37376D-6CCC-4C4C-857E-551656670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E5C1B9-B89A-4C11-9672-17A28AEDA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77E9D2-118A-4BDF-A98F-45E69EE36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EE2-1221-4EBD-9CF3-BF7148DD27E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13871-69FE-4CB5-851E-0699B8682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A0FB4-6BA8-4610-B81B-65E50445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694C-09DF-4297-B387-BBFF747C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9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5A0B1-1494-476A-8031-3A4672A1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BB9052-0B81-41AB-A5E7-AA4451B42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7FFF5-33BC-4563-B2F7-A76661208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EE2-1221-4EBD-9CF3-BF7148DD27E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DB852A-2E7D-47CF-BA86-685097FA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AFB357-A04E-4259-BB99-11476BB2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694C-09DF-4297-B387-BBFF747C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7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A8EE9-55B8-4A97-855E-7F3776CE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3636B2-3774-4FCA-8C23-05824E01E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1FFBF2-5F2F-460D-8A33-991A4F20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EE2-1221-4EBD-9CF3-BF7148DD27E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6F953A-002D-4B05-A9F8-4E4066C6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621434-D820-42F6-A45E-96E84F38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694C-09DF-4297-B387-BBFF747C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4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D33D1-1AE7-43BC-BC07-3D1303ED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046B39-54AE-4852-82DC-019BBE3BD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98D0B1-7F42-439E-B3A1-020B7FF64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3F0181-779A-48DC-995D-8282C668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EE2-1221-4EBD-9CF3-BF7148DD27E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C9863A-94EA-4716-B013-DD58F462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DE8C45-02D9-4B0B-BB18-53ED47FA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694C-09DF-4297-B387-BBFF747C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81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1235C-F259-4B6F-80D2-099DFBE4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58C144-D5A4-4C27-9517-BDF61ED1D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793B26-0060-47E3-A97B-96D8EB97E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BC1ABB-0218-4E85-BB12-6034945AA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263F72-D9E8-45C1-BE0B-67F1A5007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4925D6-EFD6-4622-8BEB-DB379DBB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EE2-1221-4EBD-9CF3-BF7148DD27E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89F95E-C295-4E3F-8E6E-F3BB5E40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1F9807-993D-4701-BF47-6BCC4860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694C-09DF-4297-B387-BBFF747C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8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AAC71-ACE8-4D61-91AA-A90B9710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FFA6E9-FD3B-4FB3-BB0D-6A8D6C1C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EE2-1221-4EBD-9CF3-BF7148DD27E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A8D0D7-AD5C-4F2D-85D3-793F7A9A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B68427-C8DC-4A23-BE1D-3642C330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694C-09DF-4297-B387-BBFF747C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5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8326ED-D586-435E-80B3-D8FBE98C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EE2-1221-4EBD-9CF3-BF7148DD27E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048E83-DD69-4F0D-8753-E155A3870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233A25-5AA2-42B5-B8E1-C75F2323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694C-09DF-4297-B387-BBFF747C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0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AAE6-28A0-4757-A096-D6D7F858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9080A-B551-4F03-A9AE-CA858220D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C0AD33-FE99-4353-93F6-26AABB3C3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B26B55-B9A0-4907-B695-6B3FFBFE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EE2-1221-4EBD-9CF3-BF7148DD27E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41AF1F-7817-494C-9C16-4C63A2C9E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1AFD98-DDDA-4E79-84FB-BE5944315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694C-09DF-4297-B387-BBFF747C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3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187A7-6952-47D0-A6A5-84A90854C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470BDE-530A-47D7-B5A6-1514F15CF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2276E0-7E22-47D3-9D8C-094224CCE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3971DD-0B7D-4466-B924-AE2C2B76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BEE2-1221-4EBD-9CF3-BF7148DD27E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482EE1-7D70-427E-8911-06E5634A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4FFED-485E-443B-834E-68777703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694C-09DF-4297-B387-BBFF747C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5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E69DD-A830-436F-93E7-68C96431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6B1DCA-FC6D-46A2-AD02-939515860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94045-6DA6-457C-97C1-505AD155C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BEE2-1221-4EBD-9CF3-BF7148DD27EE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0CE65C-88C5-469E-8750-7276B16D1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A41D1F-307F-42D4-8CA8-38B607B4F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A694C-09DF-4297-B387-BBFF747C3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0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405DA-5516-43E6-A3B1-E68D358A5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402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Занятие по развитию речи в средней группе на тему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«Составление рассказа по картине»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7D5B6D-DDFC-4E01-8EC7-43804FF70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7512" y="5202238"/>
            <a:ext cx="9144000" cy="1655762"/>
          </a:xfrm>
        </p:spPr>
        <p:txBody>
          <a:bodyPr/>
          <a:lstStyle/>
          <a:p>
            <a:r>
              <a:rPr lang="ru-RU" dirty="0"/>
              <a:t>Подготовила: воспитатель Ипатова Т В</a:t>
            </a:r>
          </a:p>
          <a:p>
            <a:r>
              <a:rPr lang="ru-RU" dirty="0"/>
              <a:t>Детский сад 148</a:t>
            </a:r>
          </a:p>
          <a:p>
            <a:r>
              <a:rPr lang="ru-RU" dirty="0"/>
              <a:t>г. Екатеринбург</a:t>
            </a:r>
          </a:p>
        </p:txBody>
      </p:sp>
    </p:spTree>
    <p:extLst>
      <p:ext uri="{BB962C8B-B14F-4D97-AF65-F5344CB8AC3E}">
        <p14:creationId xmlns:p14="http://schemas.microsoft.com/office/powerpoint/2010/main" val="178283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8F3E3B-FB29-4CAC-BBD7-67681C0A4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16" y="325677"/>
            <a:ext cx="11153384" cy="5851286"/>
          </a:xfrm>
        </p:spPr>
        <p:txBody>
          <a:bodyPr>
            <a:normAutofit lnSpcReduction="10000"/>
          </a:bodyPr>
          <a:lstStyle/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b="1" dirty="0">
                <a:latin typeface="Palatino Linotype"/>
              </a:rPr>
              <a:t>Отгадай загадки: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Palatino Linotype"/>
              </a:rPr>
              <a:t> 1. Серый, но не мышонок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Palatino Linotype"/>
              </a:rPr>
              <a:t>       На 4-х ногах, но не стол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Palatino Linotype"/>
              </a:rPr>
              <a:t>       Пушистый, но не вата.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endParaRPr lang="ru-RU" sz="2000" dirty="0">
              <a:solidFill>
                <a:prstClr val="black"/>
              </a:solidFill>
              <a:latin typeface="Palatino Linotype"/>
            </a:endParaRP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Palatino Linotype"/>
              </a:rPr>
              <a:t>2. Летает, но не самолет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Palatino Linotype"/>
              </a:rPr>
              <a:t>    С когтями, но не кошка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endParaRPr lang="ru-RU" sz="2000" dirty="0">
              <a:solidFill>
                <a:prstClr val="black"/>
              </a:solidFill>
              <a:latin typeface="Palatino Linotype"/>
            </a:endParaRP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Palatino Linotype"/>
              </a:rPr>
              <a:t>3. Высокое , но не жираф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Palatino Linotype"/>
              </a:rPr>
              <a:t>    С листочками , но не книга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endParaRPr lang="ru-RU" sz="2000" dirty="0">
              <a:solidFill>
                <a:prstClr val="black"/>
              </a:solidFill>
              <a:latin typeface="Palatino Linotype"/>
            </a:endParaRP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Palatino Linotype"/>
              </a:rPr>
              <a:t>4. Большой и крепкий  как слон. 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Palatino Linotype"/>
              </a:rPr>
              <a:t>     С трубой, но не паровоз.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EE79E0-546D-4F79-9A53-45EC259E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498" y="129089"/>
            <a:ext cx="7547502" cy="5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2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779AF1-26E1-4489-BBC9-56FA2B98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80" y="510392"/>
            <a:ext cx="10515600" cy="4351338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dirty="0">
                <a:solidFill>
                  <a:prstClr val="black"/>
                </a:solidFill>
                <a:latin typeface="Palatino Linotype"/>
              </a:rPr>
              <a:t> Составь цепочку из слов: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Palatino Linotype"/>
              </a:rPr>
              <a:t>1. Семечко – росток- цветок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Palatino Linotype"/>
              </a:rPr>
              <a:t>2. Малышка-……………( девочка- мама)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Palatino Linotype"/>
              </a:rPr>
              <a:t>3. Кирпичи – …………...(стены- дом)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Palatino Linotype"/>
              </a:rPr>
              <a:t>4. Яйцо- ………………….(птенец- птица)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endParaRPr lang="ru-RU" sz="1800" dirty="0">
              <a:solidFill>
                <a:prstClr val="black"/>
              </a:solidFill>
              <a:latin typeface="Palatino Linotype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17DDCD-FFA0-4C08-A984-DA1D826A1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686061"/>
            <a:ext cx="6095999" cy="411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1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8FDD71-5EE6-4DF8-BB58-3587D6CD6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97657"/>
            <a:ext cx="4644498" cy="4525071"/>
          </a:xfrm>
        </p:spPr>
        <p:txBody>
          <a:bodyPr>
            <a:normAutofit fontScale="92500" lnSpcReduction="20000"/>
          </a:bodyPr>
          <a:lstStyle/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dirty="0">
                <a:solidFill>
                  <a:prstClr val="black"/>
                </a:solidFill>
                <a:latin typeface="Palatino Linotype"/>
              </a:rPr>
              <a:t>Где находится….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Font typeface="Wingdings 2" charset="2"/>
              <a:buAutoNum type="arabicPeriod"/>
            </a:pPr>
            <a:endParaRPr lang="ru-RU" sz="2400" dirty="0">
              <a:solidFill>
                <a:prstClr val="black"/>
              </a:solidFill>
              <a:latin typeface="Palatino Linotype"/>
            </a:endParaRP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Palatino Linotype"/>
              </a:rPr>
              <a:t>1. Дом- 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Palatino Linotype"/>
              </a:rPr>
              <a:t>(сзади, далеко, за забором.)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endParaRPr lang="ru-RU" sz="2400" dirty="0">
              <a:solidFill>
                <a:prstClr val="black"/>
              </a:solidFill>
              <a:latin typeface="Palatino Linotype"/>
            </a:endParaRP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Palatino Linotype"/>
              </a:rPr>
              <a:t>2. Деревья- 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Palatino Linotype"/>
              </a:rPr>
              <a:t>(далеко за забором и за домом.)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endParaRPr lang="ru-RU" sz="2400" dirty="0">
              <a:solidFill>
                <a:prstClr val="black"/>
              </a:solidFill>
              <a:latin typeface="Palatino Linotype"/>
            </a:endParaRP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Palatino Linotype"/>
              </a:rPr>
              <a:t>3.Девочка- 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Palatino Linotype"/>
              </a:rPr>
              <a:t>(впереди забора, рядом с котенком.)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25D0F4-986A-4593-8135-22AFCBA11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498" y="880651"/>
            <a:ext cx="7547502" cy="5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3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61B549-3C0C-415F-84A2-1F37ACBFE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7450"/>
            <a:ext cx="5135008" cy="6040720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000" b="1" dirty="0">
                <a:latin typeface="Palatino Linotype"/>
              </a:rPr>
              <a:t>Составь рассказ по картине:</a:t>
            </a:r>
            <a:endParaRPr lang="ru-RU" sz="2000" b="1" dirty="0">
              <a:solidFill>
                <a:srgbClr val="FF0000"/>
              </a:solidFill>
              <a:latin typeface="Palatino Linotype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endParaRPr lang="ru-RU" sz="2400" b="1" dirty="0">
              <a:solidFill>
                <a:srgbClr val="FF0000"/>
              </a:solidFill>
              <a:latin typeface="Palatino Linotype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400" b="1" dirty="0">
                <a:solidFill>
                  <a:srgbClr val="FF0000"/>
                </a:solidFill>
                <a:latin typeface="Palatino Linotype"/>
              </a:rPr>
              <a:t>Маша кормит котенка.</a:t>
            </a:r>
            <a:endParaRPr lang="ru-RU" sz="2400" dirty="0">
              <a:solidFill>
                <a:prstClr val="black"/>
              </a:solidFill>
              <a:latin typeface="Palatino Linotype"/>
            </a:endParaRP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Palatino Linotype"/>
              </a:rPr>
              <a:t>На улице Маша увидела котенка. Котенок мяукал. Маша пошла к бабушке и попросила молоко для котенка. Бабушка дала Маше кувшин молока и мисочку. Девочка налила молочко в мисочку. Котенок полакал молока и довольный убежал гулять.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A046F2-EF56-48C6-9DD5-B1D9DEE02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009" y="939453"/>
            <a:ext cx="7056992" cy="476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4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65BE5-4E0B-47F4-8DBA-B42DD0E4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4" name="Picture 2" descr="http://s7.rimg.info/2662c6093ea5e67e443ae726f2ae6d73.gif">
            <a:extLst>
              <a:ext uri="{FF2B5EF4-FFF2-40B4-BE49-F238E27FC236}">
                <a16:creationId xmlns:a16="http://schemas.microsoft.com/office/drawing/2014/main" id="{D096A644-6A61-487D-BED3-79DC872405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332" y="1541644"/>
            <a:ext cx="5686152" cy="4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1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802F9-ABD5-4232-896B-CCE1F8FE7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18" y="14423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Цель: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Учить детей создавать картину и рассказывать о ее содержании, развивать творческое мышление</a:t>
            </a:r>
          </a:p>
        </p:txBody>
      </p:sp>
    </p:spTree>
    <p:extLst>
      <p:ext uri="{BB962C8B-B14F-4D97-AF65-F5344CB8AC3E}">
        <p14:creationId xmlns:p14="http://schemas.microsoft.com/office/powerpoint/2010/main" val="333310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B2B9D-4E69-4C0A-B20C-DF793441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Один и тот же предмет можно называть по – разному, изменяя слова, например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5754758-E266-4230-BB20-4CB31461C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5935" y="5053567"/>
            <a:ext cx="5181600" cy="4351338"/>
          </a:xfrm>
        </p:spPr>
        <p:txBody>
          <a:bodyPr/>
          <a:lstStyle/>
          <a:p>
            <a:r>
              <a:rPr lang="ru-RU" dirty="0"/>
              <a:t>Петух, петушок.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DCDD412-1976-493E-9244-783313867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07284" y="5053567"/>
            <a:ext cx="5181600" cy="4351338"/>
          </a:xfrm>
        </p:spPr>
        <p:txBody>
          <a:bodyPr/>
          <a:lstStyle/>
          <a:p>
            <a:r>
              <a:rPr lang="ru-RU" dirty="0"/>
              <a:t>Бант, бантик</a:t>
            </a:r>
          </a:p>
        </p:txBody>
      </p:sp>
      <p:pic>
        <p:nvPicPr>
          <p:cNvPr id="1026" name="Picture 2" descr="Картинки Фото Петух">
            <a:extLst>
              <a:ext uri="{FF2B5EF4-FFF2-40B4-BE49-F238E27FC236}">
                <a16:creationId xmlns:a16="http://schemas.microsoft.com/office/drawing/2014/main" id="{2BE61201-E0D4-4D0A-BF7A-DC9FDEF96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00" y="1679495"/>
            <a:ext cx="2669489" cy="32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роки рисования">
            <a:extLst>
              <a:ext uri="{FF2B5EF4-FFF2-40B4-BE49-F238E27FC236}">
                <a16:creationId xmlns:a16="http://schemas.microsoft.com/office/drawing/2014/main" id="{C20AF8EC-20F9-4509-BA35-9A62E68EE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58" y="1828582"/>
            <a:ext cx="3416360" cy="29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1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162FF-1A8E-4D49-B091-4E3E0BBC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37" y="39786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Попробуй самостоятельно назвать изображенные предметы разными словами.</a:t>
            </a:r>
          </a:p>
        </p:txBody>
      </p:sp>
      <p:pic>
        <p:nvPicPr>
          <p:cNvPr id="3074" name="Picture 2" descr="Детям загадки про животных: Котенок">
            <a:extLst>
              <a:ext uri="{FF2B5EF4-FFF2-40B4-BE49-F238E27FC236}">
                <a16:creationId xmlns:a16="http://schemas.microsoft.com/office/drawing/2014/main" id="{2C3DD7B0-9256-4DB6-8770-3AC33764E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98" y="353349"/>
            <a:ext cx="3295420" cy="47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леновый лист на липучке 7-64-001 - купить в интернет-магазине ...">
            <a:extLst>
              <a:ext uri="{FF2B5EF4-FFF2-40B4-BE49-F238E27FC236}">
                <a16:creationId xmlns:a16="http://schemas.microsoft.com/office/drawing/2014/main" id="{61704ECF-CBD3-40D7-80EA-E0CFA095E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95"/>
            <a:ext cx="2452149" cy="23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а мышки для детей - картинка №13319 | Printonic.ru">
            <a:extLst>
              <a:ext uri="{FF2B5EF4-FFF2-40B4-BE49-F238E27FC236}">
                <a16:creationId xmlns:a16="http://schemas.microsoft.com/office/drawing/2014/main" id="{794E1AD3-8B37-476E-91DA-AA7BBB2FC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30" y="166395"/>
            <a:ext cx="2318100" cy="264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Торты для детей и взрослых - Главная | Facebook">
            <a:extLst>
              <a:ext uri="{FF2B5EF4-FFF2-40B4-BE49-F238E27FC236}">
                <a16:creationId xmlns:a16="http://schemas.microsoft.com/office/drawing/2014/main" id="{BB5DC3BF-D7D2-4F5F-8395-BE58FB5AA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13" y="326665"/>
            <a:ext cx="2486886" cy="248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8E079A-487E-4E99-AFE4-074B8F8A2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2983" y="182638"/>
            <a:ext cx="2927274" cy="2356455"/>
          </a:xfrm>
          <a:prstGeom prst="rect">
            <a:avLst/>
          </a:prstGeom>
        </p:spPr>
      </p:pic>
      <p:pic>
        <p:nvPicPr>
          <p:cNvPr id="2056" name="Picture 8" descr="Картинка для детей. Посуда">
            <a:extLst>
              <a:ext uri="{FF2B5EF4-FFF2-40B4-BE49-F238E27FC236}">
                <a16:creationId xmlns:a16="http://schemas.microsoft.com/office/drawing/2014/main" id="{EF779B61-DEE7-47BF-BDCA-54F164183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770"/>
            <a:ext cx="3020686" cy="23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ᐈ Улитка рисунок фото, иллюстрация картинка улитка для детей ...">
            <a:extLst>
              <a:ext uri="{FF2B5EF4-FFF2-40B4-BE49-F238E27FC236}">
                <a16:creationId xmlns:a16="http://schemas.microsoft.com/office/drawing/2014/main" id="{48F7D1E3-5509-403A-A4CC-BA7714EE7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12" y="3906621"/>
            <a:ext cx="2631812" cy="23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упить Dcg GD 033 в Киеве, Харькове, Одессе, Львове, цены, фото ...">
            <a:extLst>
              <a:ext uri="{FF2B5EF4-FFF2-40B4-BE49-F238E27FC236}">
                <a16:creationId xmlns:a16="http://schemas.microsoft.com/office/drawing/2014/main" id="{AC4DEA91-7E91-4A9C-BADC-2FD2E44BB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263" y="3745960"/>
            <a:ext cx="3367948" cy="252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3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0B0566-3C29-47C5-ADDF-8C519A4E2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5469"/>
            <a:ext cx="2371087" cy="156575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Что ты видишь на этой картинке?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8449F-8DE4-40F5-9313-8CACC21503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7231" y="0"/>
            <a:ext cx="10154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5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:a16="http://schemas.microsoft.com/office/drawing/2014/main" id="{9ECFF0D5-C9BE-43BF-AAF1-DDABB38DE0DB}"/>
              </a:ext>
            </a:extLst>
          </p:cNvPr>
          <p:cNvSpPr txBox="1">
            <a:spLocks/>
          </p:cNvSpPr>
          <p:nvPr/>
        </p:nvSpPr>
        <p:spPr>
          <a:xfrm>
            <a:off x="275571" y="1806411"/>
            <a:ext cx="4872625" cy="44941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SzTx/>
              <a:buFont typeface="Wingdings 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SzTx/>
              <a:buFont typeface="Wingdings 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Выделение объектов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SzTx/>
              <a:buFont typeface="Wingdings 2" charset="2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Девочка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SzTx/>
              <a:buFont typeface="Wingdings 2" charset="2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Дом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SzTx/>
              <a:buFont typeface="Wingdings 2" charset="2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Дерево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SzTx/>
              <a:buFont typeface="Wingdings 2" charset="2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Котенок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SzTx/>
              <a:buFont typeface="Wingdings 2" charset="2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Птицы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SzTx/>
              <a:buFont typeface="Wingdings 2" charset="2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Цветы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SzTx/>
              <a:buFont typeface="Wingdings 2" charset="2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Забор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SzTx/>
              <a:buFont typeface="Wingdings 2" charset="2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Ботинки у девочки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SzTx/>
              <a:buFont typeface="Wingdings 2" charset="2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Кувшин с молоком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SzTx/>
              <a:buFont typeface="Wingdings 2" charset="2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Миска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SzTx/>
              <a:buFont typeface="Wingdings 2" charset="2"/>
              <a:buAutoNum type="arabicPeriod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Облака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447C5D-8E87-4700-B26C-337BB5CD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290" y="0"/>
            <a:ext cx="7549710" cy="5098093"/>
          </a:xfrm>
          <a:prstGeom prst="rect">
            <a:avLst/>
          </a:prstGeom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id="{57C97A9C-B277-4917-9893-A302260EB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9302"/>
            <a:ext cx="4772416" cy="4351338"/>
          </a:xfrm>
        </p:spPr>
        <p:txBody>
          <a:bodyPr/>
          <a:lstStyle/>
          <a:p>
            <a:r>
              <a:rPr lang="ru-RU" dirty="0"/>
              <a:t>Назови отдельные предметы, которые ты видишь на рисунке</a:t>
            </a:r>
          </a:p>
        </p:txBody>
      </p:sp>
    </p:spTree>
    <p:extLst>
      <p:ext uri="{BB962C8B-B14F-4D97-AF65-F5344CB8AC3E}">
        <p14:creationId xmlns:p14="http://schemas.microsoft.com/office/powerpoint/2010/main" val="309370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891F31-63E0-472E-9EA6-C87404177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437" y="-1"/>
            <a:ext cx="7308564" cy="4935255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DCAE2B6C-8BD2-4FF1-8222-FCBEE0569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4" y="162838"/>
            <a:ext cx="5285983" cy="6025020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3200" dirty="0">
                <a:solidFill>
                  <a:prstClr val="black"/>
                </a:solidFill>
                <a:latin typeface="Palatino Linotype"/>
              </a:rPr>
              <a:t>Установи взаимосвязь между предметами: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Palatino Linotype"/>
              </a:rPr>
              <a:t>1.</a:t>
            </a:r>
            <a:r>
              <a:rPr lang="ru-RU" sz="2000" u="sng" dirty="0">
                <a:solidFill>
                  <a:prstClr val="black"/>
                </a:solidFill>
                <a:latin typeface="Palatino Linotype"/>
              </a:rPr>
              <a:t>Девочка и котенок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(она его кормит)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Palatino Linotype"/>
              </a:rPr>
              <a:t>2.</a:t>
            </a:r>
            <a:r>
              <a:rPr lang="ru-RU" sz="2000" u="sng" dirty="0">
                <a:solidFill>
                  <a:prstClr val="black"/>
                </a:solidFill>
                <a:latin typeface="Palatino Linotype"/>
              </a:rPr>
              <a:t>Девочка и ботинки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(их носит)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Palatino Linotype"/>
              </a:rPr>
              <a:t>3.</a:t>
            </a:r>
            <a:r>
              <a:rPr lang="ru-RU" sz="2000" u="sng" dirty="0">
                <a:solidFill>
                  <a:prstClr val="black"/>
                </a:solidFill>
                <a:latin typeface="Palatino Linotype"/>
              </a:rPr>
              <a:t>Птицы и облака 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(в небе)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Palatino Linotype"/>
              </a:rPr>
              <a:t>4</a:t>
            </a:r>
            <a:r>
              <a:rPr lang="ru-RU" sz="2000" u="sng" dirty="0">
                <a:solidFill>
                  <a:prstClr val="black"/>
                </a:solidFill>
                <a:latin typeface="Palatino Linotype"/>
              </a:rPr>
              <a:t>.Забор и дом 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(забор вокруг дома)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Palatino Linotype"/>
              </a:rPr>
              <a:t>5.</a:t>
            </a:r>
            <a:r>
              <a:rPr lang="ru-RU" sz="2000" u="sng" dirty="0">
                <a:solidFill>
                  <a:prstClr val="black"/>
                </a:solidFill>
                <a:latin typeface="Palatino Linotype"/>
              </a:rPr>
              <a:t>Дерево и птицы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(на дереве гнездо)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Palatino Linotype"/>
              </a:rPr>
              <a:t>6.</a:t>
            </a:r>
            <a:r>
              <a:rPr lang="ru-RU" sz="2000" u="sng" dirty="0">
                <a:solidFill>
                  <a:prstClr val="black"/>
                </a:solidFill>
                <a:latin typeface="Palatino Linotype"/>
              </a:rPr>
              <a:t>Миска и котенок </a:t>
            </a:r>
            <a:r>
              <a:rPr lang="ru-RU" sz="2000" dirty="0">
                <a:solidFill>
                  <a:prstClr val="black"/>
                </a:solidFill>
                <a:latin typeface="Palatino Linotype"/>
              </a:rPr>
              <a:t>(он пьет молоко из миски)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456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5B7D93A-DF54-4B7B-95E8-36617EC4673B}"/>
              </a:ext>
            </a:extLst>
          </p:cNvPr>
          <p:cNvSpPr txBox="1">
            <a:spLocks/>
          </p:cNvSpPr>
          <p:nvPr/>
        </p:nvSpPr>
        <p:spPr>
          <a:xfrm>
            <a:off x="16131" y="547546"/>
            <a:ext cx="4628367" cy="57629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SzTx/>
              <a:buFont typeface="Wingdings 2" charset="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Я – цветок. Я расту на земле, в траве. Я очень красивый и хорошо пахну. Ко мне прилетают бабочки.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SzTx/>
              <a:buFont typeface="Wingdings 2" charset="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Я – котенок. Я очень пушистый. Люблю лазить по деревьям и пить молоко.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SzTx/>
              <a:buFont typeface="Wingdings 2" charset="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Я –дерево. Я расту на полянке за забором. Я высокое. У меня длинные ветви.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46B86"/>
              </a:buClr>
              <a:buSzTx/>
              <a:buFont typeface="Wingdings 2" charset="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Я – птица. Летаю высоко над землей, над деревьями.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6CE065-B3B1-4182-BFFF-165401EA5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498" y="0"/>
            <a:ext cx="7547502" cy="5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97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441</Words>
  <Application>Microsoft Office PowerPoint</Application>
  <PresentationFormat>Широкоэкранный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Palatino Linotype</vt:lpstr>
      <vt:lpstr>Wingdings 2</vt:lpstr>
      <vt:lpstr>Тема Office</vt:lpstr>
      <vt:lpstr>Занятие по развитию речи в средней группе на тему   «Составление рассказа по картине»</vt:lpstr>
      <vt:lpstr>Цель:   Учить детей создавать картину и рассказывать о ее содержании, развивать творческое мышление</vt:lpstr>
      <vt:lpstr>Один и тот же предмет можно называть по – разному, изменяя слова, например</vt:lpstr>
      <vt:lpstr>Попробуй самостоятельно назвать изображенные предметы разными словами.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9</cp:revision>
  <dcterms:created xsi:type="dcterms:W3CDTF">2020-04-12T10:06:52Z</dcterms:created>
  <dcterms:modified xsi:type="dcterms:W3CDTF">2020-04-12T11:39:16Z</dcterms:modified>
</cp:coreProperties>
</file>