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3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4" r:id="rId24"/>
    <p:sldId id="280" r:id="rId25"/>
    <p:sldId id="277" r:id="rId26"/>
    <p:sldId id="278" r:id="rId27"/>
    <p:sldId id="279" r:id="rId28"/>
    <p:sldId id="281" r:id="rId29"/>
    <p:sldId id="28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-869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39528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412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59803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86458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696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80639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13769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1528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8870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986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0648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5262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39489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3966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87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8585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15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1FF3AA-A781-4521-855E-287B085F736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981E4B8-4D80-4284-A097-EC535FC16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4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Берегите деревянные предметы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3231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6564" y="982132"/>
            <a:ext cx="5140034" cy="1303867"/>
          </a:xfrm>
        </p:spPr>
        <p:txBody>
          <a:bodyPr/>
          <a:lstStyle/>
          <a:p>
            <a:r>
              <a:rPr lang="ru-RU" dirty="0" smtClean="0"/>
              <a:t>Липа</a:t>
            </a:r>
            <a:endParaRPr lang="ru-RU" dirty="0"/>
          </a:p>
        </p:txBody>
      </p:sp>
      <p:pic>
        <p:nvPicPr>
          <p:cNvPr id="9218" name="Picture 2" descr="http://4.bp.blogspot.com/-OU-NFHaPgt0/VEOvV-kGdZI/AAAAAAAAAQ4/iT58H3fnV20/s1600/41288_html_409fa60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982132"/>
            <a:ext cx="6215879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655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579549"/>
            <a:ext cx="9601196" cy="54091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Дремучий лес</a:t>
            </a:r>
            <a:endParaRPr lang="ru-RU" dirty="0"/>
          </a:p>
        </p:txBody>
      </p:sp>
      <p:pic>
        <p:nvPicPr>
          <p:cNvPr id="10242" name="Picture 2" descr="https://w-dog.ru/wallpapers/10/9/361715056246718/ssha-shtat-yuzhnaya-karolina-charlston-derevya-alleya-dub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4955" y="1246910"/>
            <a:ext cx="9802089" cy="498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75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www.kartinki.me/download.php?img=201205/1920x1080/kartinki.me-43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3" y="982133"/>
            <a:ext cx="9781306" cy="48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365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on-desktop.com/wps/Nature___Seasons___Spring_Beautiful_spring_flowering_tree_065834_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8309" y="982133"/>
            <a:ext cx="9878289" cy="48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911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zastavki.com/pictures/originals/2013/Nature___Forest__040709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982133"/>
            <a:ext cx="9601196" cy="48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3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 деревьев делают деревянные предметы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6600" b="1" dirty="0" smtClean="0"/>
          </a:p>
          <a:p>
            <a:pPr marL="0" indent="0" algn="ctr">
              <a:buNone/>
            </a:pPr>
            <a:r>
              <a:rPr lang="ru-RU" sz="6600" b="1" dirty="0" smtClean="0"/>
              <a:t>Вот некоторые из них: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xmlns="" val="144325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www.millionpodarkov.ru/images/blog/2012/06/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705" y="416389"/>
            <a:ext cx="6236208" cy="243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ibud.ua/userfiles/image/dizain/detskaya-komnata/11-interer-detsko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549" y="1634065"/>
            <a:ext cx="5945746" cy="47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inter-pix.com/db/other/misc/every_day_object/b-pg3eo0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4327" y="2595977"/>
            <a:ext cx="3657600" cy="374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087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277" y="1548180"/>
            <a:ext cx="9601196" cy="13038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http://900igr.net/datas/predmety/Iz-dereva.files/0034-034-Matrjoshk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029" y="791008"/>
            <a:ext cx="5323240" cy="497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akval.ru/images/detailed/62/NL1189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9269" y="791008"/>
            <a:ext cx="5076204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24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avatars.mds.yandex.net/get-pdb/225396/88e897cf-e23a-4262-9345-06efadc146d0/s1200?webp=fal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51" y="692201"/>
            <a:ext cx="4668192" cy="528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s47.radikal.ru/i116/1210/41/3be7b60a3aa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5243" y="982132"/>
            <a:ext cx="6096000" cy="528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10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murom-mebel-kz.ru/sites/default/files/imce/istoriya_razvitiya_mebel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494" y="1339403"/>
            <a:ext cx="4438184" cy="426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jurnalstroyka.ru/wp-content/uploads/2017/09/derevyannaya-ehko-posud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5678" y="802888"/>
            <a:ext cx="6378498" cy="526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764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Дерево и деревянные предметы</a:t>
            </a:r>
            <a:endParaRPr lang="ru-RU" dirty="0"/>
          </a:p>
        </p:txBody>
      </p:sp>
      <p:pic>
        <p:nvPicPr>
          <p:cNvPr id="1026" name="Picture 2" descr="https://im0-tub-ru.yandex.net/i?id=a3907c34b171e9bdc780ebef8c4c1efc&amp;n=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285999"/>
            <a:ext cx="5296332" cy="393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ustoys.ru/toys/images/k/ka_eto_s_topor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1734" y="2285999"/>
            <a:ext cx="5025302" cy="393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92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900igr.net/datai/predmety/SHkola.files/0023-025-Tverdye-karandash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3" y="982133"/>
            <a:ext cx="9601196" cy="48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75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566670"/>
            <a:ext cx="9601196" cy="4250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стулья</a:t>
            </a:r>
            <a:endParaRPr lang="ru-RU" dirty="0"/>
          </a:p>
        </p:txBody>
      </p:sp>
      <p:pic>
        <p:nvPicPr>
          <p:cNvPr id="19458" name="Picture 2" descr="https://cs6.livemaster.ru/storage/c5/0e/374560a9907a8fc1ae4cc920aa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764" y="1118910"/>
            <a:ext cx="10432472" cy="504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43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://www.opt-union.ru/l1425087/images/photocat/1000x1000/10028434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982133"/>
            <a:ext cx="4414024" cy="462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antiquesinthevalley.com/wp-content/uploads/2014/09/buying-antique-musical-instrument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9426" y="982134"/>
            <a:ext cx="5612147" cy="46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290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/>
              <a:t>Для изготовления деревянных предметов производят вырубку лесов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76928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900igr.net/up/datas/171146/0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982133"/>
            <a:ext cx="9601195" cy="48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900igr.net/up/datas/171146/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982132"/>
            <a:ext cx="9601195" cy="48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96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inform-ua.info/uploads/2016/10/vyrubka-lesov-147672056417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982133"/>
            <a:ext cx="9601195" cy="48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5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://www.prikol.ru/wp-content/gallery/april-2015/overpopulation-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982133"/>
            <a:ext cx="9760525" cy="48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687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://www.medved-centr.ru/images/EfMlbiIoqfaSDIH-800x450-noPa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982133"/>
            <a:ext cx="9601196" cy="48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13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://1.bp.blogspot.com/-T2q_lpotskg/U45hliilWGI/AAAAAAAAAMo/l97itqyr4rw/s1600/2clearcut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982133"/>
            <a:ext cx="9802089" cy="48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265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s://im0-tub-ru.yandex.net/i?id=aed462e8c7f62f894c3ebd78ff88a415-l&amp;n=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982133"/>
            <a:ext cx="9601196" cy="48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720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43944"/>
            <a:ext cx="9601196" cy="10818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Разновидности деревьев: </a:t>
            </a:r>
            <a:br>
              <a:rPr lang="ru-RU" dirty="0" smtClean="0"/>
            </a:br>
            <a:r>
              <a:rPr lang="ru-RU" dirty="0" smtClean="0"/>
              <a:t>Дуб</a:t>
            </a:r>
            <a:endParaRPr lang="ru-RU" dirty="0"/>
          </a:p>
        </p:txBody>
      </p:sp>
      <p:pic>
        <p:nvPicPr>
          <p:cNvPr id="2050" name="Picture 2" descr="https://www.sunhome.ru/i/wallpapers/119/osennee-derevo.960x5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1849583"/>
            <a:ext cx="8721434" cy="402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04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3584" y="1148386"/>
            <a:ext cx="9601196" cy="1303867"/>
          </a:xfrm>
        </p:spPr>
        <p:txBody>
          <a:bodyPr/>
          <a:lstStyle/>
          <a:p>
            <a:r>
              <a:rPr lang="ru-RU" dirty="0" smtClean="0"/>
              <a:t>Ель</a:t>
            </a:r>
            <a:endParaRPr lang="ru-RU" dirty="0"/>
          </a:p>
        </p:txBody>
      </p:sp>
      <p:pic>
        <p:nvPicPr>
          <p:cNvPr id="3074" name="Picture 2" descr="http://printonic.ru/uploads/images/2016/04/04/.tmb/thumb_img_5702b6cf00f28_resize_900_5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7584" y="587277"/>
            <a:ext cx="5902036" cy="543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87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margarita.pp.ua/wp-content/gallery/dereva/91225936_large_Derevya__12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220" y="669701"/>
            <a:ext cx="9750378" cy="557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512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img1.labirint.ru/books/282931/scrn_big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592428"/>
            <a:ext cx="9601196" cy="56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183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img0.liveinternet.ru/images/attach/c/6/91/225/91225934_Derevya__11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462" y="515155"/>
            <a:ext cx="9776136" cy="562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37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un9-10.userapi.com/c540106/v540106251/2cd0c/UacqDKTy0w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982133"/>
            <a:ext cx="9601196" cy="48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537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0218" y="982132"/>
            <a:ext cx="2916380" cy="1303867"/>
          </a:xfrm>
        </p:spPr>
        <p:txBody>
          <a:bodyPr/>
          <a:lstStyle/>
          <a:p>
            <a:r>
              <a:rPr lang="ru-RU" dirty="0" smtClean="0"/>
              <a:t>Клен</a:t>
            </a:r>
            <a:endParaRPr lang="ru-RU" dirty="0"/>
          </a:p>
        </p:txBody>
      </p:sp>
      <p:pic>
        <p:nvPicPr>
          <p:cNvPr id="8194" name="Picture 2" descr="https://img.labirint.ru/images/comments_pic/0838/01lab949v12219756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873" y="561109"/>
            <a:ext cx="7316453" cy="563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49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73</TotalTime>
  <Words>33</Words>
  <Application>Microsoft Office PowerPoint</Application>
  <PresentationFormat>Произвольный</PresentationFormat>
  <Paragraphs>12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Натуральные материалы</vt:lpstr>
      <vt:lpstr>Берегите деревянные предметы</vt:lpstr>
      <vt:lpstr>Дерево и деревянные предметы</vt:lpstr>
      <vt:lpstr>Разновидности деревьев:  Дуб</vt:lpstr>
      <vt:lpstr>Ель</vt:lpstr>
      <vt:lpstr>Слайд 5</vt:lpstr>
      <vt:lpstr>Слайд 6</vt:lpstr>
      <vt:lpstr>Слайд 7</vt:lpstr>
      <vt:lpstr>Слайд 8</vt:lpstr>
      <vt:lpstr>Клен</vt:lpstr>
      <vt:lpstr>Липа</vt:lpstr>
      <vt:lpstr>Дремучий лес</vt:lpstr>
      <vt:lpstr>Слайд 12</vt:lpstr>
      <vt:lpstr>Слайд 13</vt:lpstr>
      <vt:lpstr>Слайд 14</vt:lpstr>
      <vt:lpstr>Из деревьев делают деревянные предметы</vt:lpstr>
      <vt:lpstr>Слайд 16</vt:lpstr>
      <vt:lpstr>Слайд 17</vt:lpstr>
      <vt:lpstr>Слайд 18</vt:lpstr>
      <vt:lpstr>Слайд 19</vt:lpstr>
      <vt:lpstr>Слайд 20</vt:lpstr>
      <vt:lpstr>стулья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Берегите деревянные предметы</dc:title>
  <dc:creator>Tigran</dc:creator>
  <cp:lastModifiedBy>1</cp:lastModifiedBy>
  <cp:revision>15</cp:revision>
  <dcterms:created xsi:type="dcterms:W3CDTF">2018-04-24T17:19:25Z</dcterms:created>
  <dcterms:modified xsi:type="dcterms:W3CDTF">2020-04-09T14:58:30Z</dcterms:modified>
</cp:coreProperties>
</file>