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9" r:id="rId5"/>
    <p:sldId id="262" r:id="rId6"/>
    <p:sldId id="288" r:id="rId7"/>
    <p:sldId id="286" r:id="rId8"/>
    <p:sldId id="263" r:id="rId9"/>
    <p:sldId id="259" r:id="rId10"/>
    <p:sldId id="264" r:id="rId11"/>
    <p:sldId id="260" r:id="rId12"/>
    <p:sldId id="265" r:id="rId13"/>
    <p:sldId id="266" r:id="rId14"/>
    <p:sldId id="268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0" r:id="rId27"/>
    <p:sldId id="279" r:id="rId28"/>
    <p:sldId id="282" r:id="rId29"/>
    <p:sldId id="287" r:id="rId30"/>
    <p:sldId id="261" r:id="rId31"/>
    <p:sldId id="281" r:id="rId32"/>
    <p:sldId id="284" r:id="rId33"/>
    <p:sldId id="285" r:id="rId34"/>
    <p:sldId id="291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9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92087"/>
          </a:xfrm>
        </p:spPr>
        <p:txBody>
          <a:bodyPr>
            <a:normAutofit/>
          </a:bodyPr>
          <a:lstStyle/>
          <a:p>
            <a:r>
              <a:rPr lang="ru-RU" dirty="0" smtClean="0"/>
              <a:t>Окружающий мир.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165304"/>
            <a:ext cx="6400800" cy="50405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Выполнила : воспитатель </a:t>
            </a:r>
            <a:r>
              <a:rPr lang="ru-RU" dirty="0" err="1" smtClean="0">
                <a:solidFill>
                  <a:schemeClr val="tx1"/>
                </a:solidFill>
              </a:rPr>
              <a:t>гр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№</a:t>
            </a:r>
            <a:r>
              <a:rPr lang="ru-RU" dirty="0" smtClean="0">
                <a:solidFill>
                  <a:schemeClr val="tx1"/>
                </a:solidFill>
              </a:rPr>
              <a:t> 5 Нестеренко С.Л.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https://fs01.infourok.ru/images/doc/71/86566/img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7" y="1201420"/>
            <a:ext cx="5940425" cy="4531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241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avatars.mds.yandex.net/get-pdb/1943293/4db1d4a1-a2d3-4b95-a281-8feccee0fe65/s1200?webp=fals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07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-10751"/>
            <a:ext cx="9361040" cy="69681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день эшелоны увозили бойцов на фронт. Все народы Советского Союза поднялись на борьбу с врагом!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42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3.infourok.ru/uploads/ex/0dbd/00052a54-f19846c1/img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38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hosted.9may1945.su/galleries/39_big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046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fs00.infourok.ru/images/doc/162/187038/img1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422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zenko23.ru/wp-content/uploads/2019/04/deti-vojny-0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1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383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1/slide/y/YWxkOs8vd9HePNGmIMq1ihlnzwZELajbQJ46RSAgD/slide-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3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131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avatars.mds.yandex.net/get-pdb/1823871/75140c63-2555-4668-b7cd-2a7d754814f3/s1200?webp=fals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303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sentacii.ru/documents_4/de26434dbfd6843440d65a3705ac2305/img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43408"/>
            <a:ext cx="9252520" cy="72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688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loud.prezentacii.org/19/02/124043/images/screen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324527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93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Здравствуйте дорогие ребята и уважаемые родители!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Моё обращение конечно сейчас адресовано взрослым! В преддверии самого значимого и важного праздника нашей страны, хочу обратиться к Вам с просьбой. Отнеситесь именно к занятиям этой тематики серьёзно и ответственно! Вместе с детками смотрите фильмы, читайте на эти темы литературу, учите стихи, показывайте слайды, объясняйте всё деткам доступным, очень простым языком, я знаю, Вы сможете. Учите песни военной тематики, мы уже вели беседы на счёт заучивания вообще любых вещей: стихов, песен, поговорок, скороговорок,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потешек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частушек и т д. Существуют долгосрочные и краткосрочные проекты. Этот проект у нас будет краткосрочный, а значит в течении 2-3 недель до начала нашего Великого праздника мы начинаем разговор о Войне, Стране, Людях, Победе, нашей Великой Победе!!!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66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900igr.net/up/datas/116271/00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481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xn--80aabfed6bj3anj.xn--p1ai/wp-content/uploads/2020/01/CRVwe0scn8Q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03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4.infourok.ru/uploads/ex/0391/00067fb8-b89e4743/img1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48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4.infourok.ru/uploads/ex/0d47/00006eee-96a86dfe/img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986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mypresentation.ru/documents/cf892f695d4c8389035a1d38a67aa751/img1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003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www.culture.ru/storage/images/8bf3b7726b15208cdc6d5a04441d5aef/54233e874607e7323533e8e07660c523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252520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582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avatars.mds.yandex.net/get-pdb/225396/e675f162-cb12-4549-bc1a-91949c34e8bd/s1200?webp=fals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"/>
            <a:ext cx="9144000" cy="6857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756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.mycdn.me/i?r=AzEPZsRbOZEKgBhR0XGMT1RkxOKHH-MPvDtXGRO2kej4zKaKTM5SRkZCeTgDn6uOyic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778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01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https://avatars.mds.yandex.net/get-pdb/1642762/fc425565-2c27-4f3a-aa91-3f8a9a0b46fe/s1200?webp=fals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9252520" cy="7056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306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25252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темы: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ребенка – это основа формирования будущего гражданина. Задача воспитания патриотизма в настоящее время сложна. Чтобы достигнуть определенного результата, необходимо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такие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методы, которые бы гармонично и естественно наполняли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мировоззрение 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нравственным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содержанием, раскрывали бы новые, ранее неизвестные или непонятные ребёнку стороны окружающей действительности и являлись бы доступным для восприятия.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сожалению, с каждым днем утрачивается связь поколений, очень мало осталось живых фронтовиков, героев войны. Детям нужно рассказать о Великой Отечественной войне, о защитниках родины, ветеранах, о том как протекала жизнь в военное время, о военном оружии, о форме одежды военных, о Победе. Отсюда, в преддверии 75-летия празднования Дня Победы, возникает проблема: как помочь подрастающему поколению сформировать у них чувство долга, чувство уважения к славным защитникам нашей Родины, чувство гордости за свой великий народ, благодарности за то, что он подарил нам счастливую жизнь.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дать представление дошкольникам среднего возраста о Великой Отечественной войне.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Познакомить детей средней группы с понятиями: День Победы, ветеран, гимнастерка, пилотка,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салют и т д.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Познакомить с символами государства времен ВОВ, орденами, медалями героев ВОВ.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Воспитывать гордость и уважение к ветеранам ВОВ.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Развивать речь детей, обогащать словарный запас через песни, стихотворения.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Формировать чувство гордости за Родину, за наш народ.</a:t>
            </a:r>
          </a:p>
        </p:txBody>
      </p:sp>
    </p:spTree>
    <p:extLst>
      <p:ext uri="{BB962C8B-B14F-4D97-AF65-F5344CB8AC3E}">
        <p14:creationId xmlns:p14="http://schemas.microsoft.com/office/powerpoint/2010/main" val="224299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415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021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fs00.infourok.ru/images/doc/278/283163/img2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39" cy="702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139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avatars.mds.yandex.net/get-zen_doc/34175/pub_5ccfa52c4d5ac200afb5b215_5cd362bd9885ae00b3454d86/scale_120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3999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221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Учите вместе с нами.</a:t>
            </a:r>
            <a:endParaRPr lang="ru-RU" dirty="0"/>
          </a:p>
        </p:txBody>
      </p:sp>
      <p:pic>
        <p:nvPicPr>
          <p:cNvPr id="4" name="Объект 3" descr="http://www.rodb-v.ru/upload/medialibrary/pobeda/istoria_pesni_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88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этом хочу закончить нашу первую беседу на тему ВОВ.</a:t>
            </a:r>
            <a:endParaRPr lang="ru-RU" dirty="0"/>
          </a:p>
        </p:txBody>
      </p:sp>
      <p:pic>
        <p:nvPicPr>
          <p:cNvPr id="4" name="Объект 3" descr="https://ds05.infourok.ru/uploads/ex/067c/000c4f03-7954cf7c/img1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435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Беседа: Почему война называется Великой Отечественной?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ВЕЛИКАЯ ОТЕЧЕСТВЕННА ВОЙНА - самая крупная война в истории человечества. Слово «великий» означает, очень большой, громадный, огромный. В самом деле, война захватила огромную часть территории нашей страны, в ней участвовали десятки миллионов людей, она длилась долгих четыре года, а победа в ней потребовала от нашего народа громадного напряжения всех физических и духовных сил.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896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fsd.multiurok.ru/html/2018/04/24/s_5adec492e0951/img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097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9144000" cy="68228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вы знаете, что одна из самых жестоких и кровопролитных войн в истории России называлась Великой Отечественной войной.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Нападение Германии на Советский Союз было неожиданным.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38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0"/>
            <a:ext cx="9144000" cy="7101408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ru-RU" sz="9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</a:t>
            </a:r>
            <a:r>
              <a:rPr lang="ru-RU" sz="9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"Быль для детей" С. </a:t>
            </a:r>
            <a:r>
              <a:rPr lang="ru-RU" sz="9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Михалкова</a:t>
            </a:r>
          </a:p>
          <a:p>
            <a:pPr marL="0" indent="0" algn="ctr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Летней ночью, на рассвете,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мирно спали дети,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Гитлер дал войскам приказ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послал солдат немецких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 всех людей советских —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значит — против нас.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хотел людей свободных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Превратить в людей голодных,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Навсегда лишить всего.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упорных и восставших,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колени не упавших,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Истребить до одного!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велел, чтоб разгромили,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Растоптали и сожгли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Все, что дружно мы хранили,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Пуще глаза берегли,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мы нужду терпели,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Наших песен петь не смели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Возле дома своего,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было все для немцев,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фашистов-иноземцев,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для русских и для прочих,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крестьян и для рабочих —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Ничего!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26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ages.myshared.ru/9/887536/slide_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710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78114" cy="6866059"/>
          </a:xfrm>
        </p:spPr>
        <p:txBody>
          <a:bodyPr/>
          <a:lstStyle/>
          <a:p>
            <a:pPr marL="0" indent="0" algn="ctr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 снимали школьную форму, надевали шинели и прямо со школьной скамьи шли на войну.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422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166</TotalTime>
  <Words>437</Words>
  <Application>Microsoft Office PowerPoint</Application>
  <PresentationFormat>Экран (4:3)</PresentationFormat>
  <Paragraphs>39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Апекс</vt:lpstr>
      <vt:lpstr>Окружающий мир.</vt:lpstr>
      <vt:lpstr>Презентация PowerPoint</vt:lpstr>
      <vt:lpstr>Презентация PowerPoint</vt:lpstr>
      <vt:lpstr>Беседа: Почему война называется Великой Отечественной?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Учите вместе с нами.</vt:lpstr>
      <vt:lpstr>На этом хочу закончить нашу первую беседу на тему ВОВ.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Окружающий мир. Средняя группа.</dc:title>
  <dc:creator>Dmitriy Madje</dc:creator>
  <cp:lastModifiedBy>Home</cp:lastModifiedBy>
  <cp:revision>17</cp:revision>
  <dcterms:created xsi:type="dcterms:W3CDTF">2020-04-14T12:22:55Z</dcterms:created>
  <dcterms:modified xsi:type="dcterms:W3CDTF">2020-04-14T16:13:05Z</dcterms:modified>
</cp:coreProperties>
</file>