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9" r:id="rId5"/>
    <p:sldId id="262" r:id="rId6"/>
    <p:sldId id="288" r:id="rId7"/>
    <p:sldId id="286" r:id="rId8"/>
    <p:sldId id="263" r:id="rId9"/>
    <p:sldId id="259" r:id="rId10"/>
    <p:sldId id="264" r:id="rId11"/>
    <p:sldId id="260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79" r:id="rId28"/>
    <p:sldId id="282" r:id="rId29"/>
    <p:sldId id="287" r:id="rId30"/>
    <p:sldId id="261" r:id="rId31"/>
    <p:sldId id="281" r:id="rId32"/>
    <p:sldId id="284" r:id="rId33"/>
    <p:sldId id="285" r:id="rId34"/>
    <p:sldId id="291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Окружающий мир.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65304"/>
            <a:ext cx="6400800" cy="5040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: 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гр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№</a:t>
            </a:r>
            <a:r>
              <a:rPr lang="ru-RU" dirty="0" smtClean="0">
                <a:solidFill>
                  <a:schemeClr val="tx1"/>
                </a:solidFill>
              </a:rPr>
              <a:t> 5 Нестеренко С.Л.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fs01.infourok.ru/images/doc/71/86566/img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531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4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pdb/1943293/4db1d4a1-a2d3-4b95-a281-8feccee0fe65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0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-10751"/>
            <a:ext cx="9361040" cy="6968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эшелоны увозили бойцов на фронт. Все народы Советского Союза поднялись на борьбу с врагом!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4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3.infourok.ru/uploads/ex/0dbd/00052a54-f19846c1/img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8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hosted.9may1945.su/galleries/39_bi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4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00.infourok.ru/images/doc/162/187038/img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2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zenko23.ru/wp-content/uploads/2019/04/deti-vojny-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8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1/slide/y/YWxkOs8vd9HePNGmIMq1ihlnzwZELajbQJ46RSAgD/slide-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3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3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pdb/1823871/75140c63-2555-4668-b7cd-2a7d754814f3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0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sentacii.ru/documents_4/de26434dbfd6843440d65a3705ac2305/img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252520" cy="72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8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oud.prezentacii.org/19/02/124043/images/screen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Здравствуйте дорогие ребята и уважаемые родители!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Моё обращение конечно сейчас адресовано взрослым! В преддверии самого значимого и важного праздника нашей страны, хочу обратиться к Вам с просьбой. Отнеситесь именно к занятиям этой тематики серьёзно и ответственно! Вместе с детками смотрите фильмы, читайте на эти темы литературу, учите стихи, показывайте слайды, объясняйте всё деткам доступным, очень простым языком, я знаю, Вы сможете. Учите песни военной тематики, мы уже вели беседы на счёт заучивания вообще любых вещей: стихов, песен, поговорок, скороговорок,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частушек и т д. Существуют долгосрочные и краткосрочные проекты. Этот проект у нас будет краткосрочный, а значит в течении 2-3 недель до начала нашего Великого праздника мы начинаем разговор о Войне, Стране, Людях, Победе, нашей Великой Победе!!!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900igr.net/up/datas/116271/0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8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xn--80aabfed6bj3anj.xn--p1ai/wp-content/uploads/2020/01/CRVwe0scn8Q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391/00067fb8-b89e4743/img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4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d47/00006eee-96a86dfe/img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8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mypresentation.ru/documents/cf892f695d4c8389035a1d38a67aa751/img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0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www.culture.ru/storage/images/8bf3b7726b15208cdc6d5a04441d5aef/54233e874607e7323533e8e07660c523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8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vatars.mds.yandex.net/get-pdb/225396/e675f162-cb12-4549-bc1a-91949c34e8bd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"/>
            <a:ext cx="9144000" cy="6857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5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.mycdn.me/i?r=AzEPZsRbOZEKgBhR0XGMT1RkxOKHH-MPvDtXGRO2kej4zKaKTM5SRkZCeTgDn6uOyi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7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0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avatars.mds.yandex.net/get-pdb/1642762/fc425565-2c27-4f3a-aa91-3f8a9a0b46fe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252520" cy="7056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0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5252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ребенка – это основа формирования будущего гражданина. Задача воспитания патриотизма в настоящее время сложна. Чтобы достигнуть определенного результата, необходимо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такие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которые бы гармонично и естественно наполняли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мировоззрение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нравственным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содержанием, раскрывали бы новые, ранее неизвестные или непонятные ребёнку стороны окружающей действительности и являлись бы доступным для восприятия.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с каждым днем утрачивается связь поколений, очень мало осталось живых фронтовиков, героев войны. Детям нужно рассказать о Великой Отечественной войне, о защитниках родины, ветеранах, о том как протекала жизнь в военное время, о военном оружии, о форме одежды военных, о Победе. Отсюда, в преддверии 75-летия празднования Дня Победы, возникает проблема: как помочь подрастающему поколению сформировать у них чувство долга, чувство уважения к славным защитникам нашей Родины, чувство гордости за свой великий народ, благодарности за то, что он подарил нам счастливую жизнь.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дать представление дошкольникам среднего возраста о Великой Отечественной войне.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детей средней группы с понятиями: День Победы, ветеран, гимнастерка, пилотка,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салют и т д.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с символами государства времен ВОВ, орденами, медалями героев ВОВ.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гордость и уважение к ветеранам ВОВ.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речь детей, обогащать словарный запас через песни, стихотворения.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Формировать чувство гордости за Родину, за наш народ.</a:t>
            </a:r>
          </a:p>
        </p:txBody>
      </p:sp>
    </p:spTree>
    <p:extLst>
      <p:ext uri="{BB962C8B-B14F-4D97-AF65-F5344CB8AC3E}">
        <p14:creationId xmlns:p14="http://schemas.microsoft.com/office/powerpoint/2010/main" val="22429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1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2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78/283163/img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39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3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avatars.mds.yandex.net/get-zen_doc/34175/pub_5ccfa52c4d5ac200afb5b215_5cd362bd9885ae00b3454d86/scale_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2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Учите вместе с нами.</a:t>
            </a:r>
            <a:endParaRPr lang="ru-RU" dirty="0"/>
          </a:p>
        </p:txBody>
      </p:sp>
      <p:pic>
        <p:nvPicPr>
          <p:cNvPr id="4" name="Объект 3" descr="http://www.rodb-v.ru/upload/medialibrary/pobeda/istoria_pesni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этом хочу закончить нашу первую беседу на тему ВОВ.</a:t>
            </a:r>
            <a:endParaRPr lang="ru-RU" dirty="0"/>
          </a:p>
        </p:txBody>
      </p:sp>
      <p:pic>
        <p:nvPicPr>
          <p:cNvPr id="4" name="Объект 3" descr="https://ds05.infourok.ru/uploads/ex/067c/000c4f03-7954cf7c/img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3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Беседа: Почему война называется Великой Отечественной?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ВЕЛИКАЯ ОТЕЧЕСТВЕННА ВОЙНА - самая крупная война в истории человечества. Слово «великий» означает, очень большой, громадный, огромный. В самом деле, война захватила огромную часть территории нашей страны, в ней участвовали десятки миллионов людей, она длилась долгих четыре года, а победа в ней потребовала от нашего народа громадного напряжения всех физических и духовных сил.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9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8/04/24/s_5adec492e0951/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9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22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вы знаете, что одна из самых жестоких и кровопролитных войн в истории России называлась Великой Отечественной войной.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Нападение Германии на Советский Союз было неожиданным.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3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710140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9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</a:t>
            </a:r>
            <a:r>
              <a:rPr lang="ru-RU" sz="9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"Быль для детей" С. </a:t>
            </a:r>
            <a:r>
              <a:rPr lang="ru-RU" sz="9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Михалкова</a:t>
            </a: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Летней ночью, на рассвете,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мирно спали дети,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Гитлер дал войскам приказ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послал солдат немецких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всех людей советских —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 — против нас.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хотел людей свободных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Превратить в людей голодных,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Навсегда лишить всего.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упорных и восставших,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колени не упавших,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Истребить до одного!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велел, чтоб разгромили,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Растоптали и сожгли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дружно мы хранили,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Пуще глаза берегли,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мы нужду терпели,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песен петь не смели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дома своего,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все для немцев,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фашистов-иноземцев,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для русских и для прочих,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крестьян и для рабочих —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2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ages.myshared.ru/9/887536/slide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1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78114" cy="6866059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снимали школьную форму, надевали шинели и прямо со школьной скамьи шли на войну.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437</Words>
  <Application>Microsoft Office PowerPoint</Application>
  <PresentationFormat>Экран (4:3)</PresentationFormat>
  <Paragraphs>39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Окружающий мир.</vt:lpstr>
      <vt:lpstr>Презентация PowerPoint</vt:lpstr>
      <vt:lpstr>Презентация PowerPoint</vt:lpstr>
      <vt:lpstr>Беседа: Почему война называется Великой Отечественной?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 вместе с нами.</vt:lpstr>
      <vt:lpstr>На этом хочу закончить нашу первую беседу на тему ВОВ.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мир. Средняя группа.</dc:title>
  <dc:creator>Dmitriy Madje</dc:creator>
  <cp:lastModifiedBy>Home</cp:lastModifiedBy>
  <cp:revision>17</cp:revision>
  <dcterms:created xsi:type="dcterms:W3CDTF">2020-04-14T12:22:55Z</dcterms:created>
  <dcterms:modified xsi:type="dcterms:W3CDTF">2020-04-14T16:13:05Z</dcterms:modified>
</cp:coreProperties>
</file>