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04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66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760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2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48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412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6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593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85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34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05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8A33F-2041-4488-A5B5-4DE104A3E1BA}" type="datetimeFigureOut">
              <a:rPr lang="ru-RU" smtClean="0"/>
              <a:t>02.05.2018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1E449-2A10-452F-8A9F-4A8B36FC6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0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2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19" y="375047"/>
            <a:ext cx="88924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      «Путешествие </a:t>
            </a:r>
          </a:p>
          <a:p>
            <a:r>
              <a:rPr lang="ru-RU" sz="4800" b="1" dirty="0">
                <a:solidFill>
                  <a:srgbClr val="FFFF00"/>
                </a:solidFill>
              </a:rPr>
              <a:t> </a:t>
            </a:r>
            <a:r>
              <a:rPr lang="ru-RU" sz="4800" b="1" dirty="0" smtClean="0">
                <a:solidFill>
                  <a:srgbClr val="FFFF00"/>
                </a:solidFill>
              </a:rPr>
              <a:t>                      в прошлое </a:t>
            </a:r>
          </a:p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                               одежды»</a:t>
            </a:r>
            <a:endParaRPr lang="ru-RU" sz="4800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7811">
            <a:off x="566767" y="2821838"/>
            <a:ext cx="2434169" cy="3656122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470" y="3115419"/>
            <a:ext cx="2505969" cy="3429000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0166">
            <a:off x="6414520" y="2737126"/>
            <a:ext cx="2191293" cy="3611402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2578013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261" y="2852936"/>
            <a:ext cx="2530353" cy="38063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97317"/>
            <a:ext cx="2795414" cy="2487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3637862" cy="34874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87" y="4149080"/>
            <a:ext cx="3551541" cy="236621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02413" y="3748146"/>
            <a:ext cx="17748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Из шерсти овец стали делать шерстяные ткани.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39131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1488" y="2736853"/>
            <a:ext cx="6907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58" y="3660183"/>
            <a:ext cx="3823345" cy="2865505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9231"/>
            <a:ext cx="4036547" cy="3027410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225" y="161784"/>
            <a:ext cx="3448937" cy="2586703"/>
          </a:xfrm>
          <a:prstGeom prst="rect">
            <a:avLst/>
          </a:prstGeom>
          <a:ln w="76200"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4" b="16335"/>
          <a:stretch/>
        </p:blipFill>
        <p:spPr>
          <a:xfrm>
            <a:off x="625523" y="161784"/>
            <a:ext cx="3432555" cy="2640702"/>
          </a:xfrm>
          <a:prstGeom prst="rect">
            <a:avLst/>
          </a:prstGeom>
          <a:solidFill>
            <a:schemeClr val="accent2"/>
          </a:solidFill>
          <a:ln w="762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2411017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858" y="3174905"/>
            <a:ext cx="4784080" cy="358806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896544" cy="3672408"/>
          </a:xfrm>
        </p:spPr>
      </p:pic>
      <p:sp>
        <p:nvSpPr>
          <p:cNvPr id="7" name="Прямоугольник 6"/>
          <p:cNvSpPr/>
          <p:nvPr/>
        </p:nvSpPr>
        <p:spPr>
          <a:xfrm>
            <a:off x="5436096" y="620688"/>
            <a:ext cx="35448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Давным-давно люди жили в лесу, в пещерах, и не было у них никакой одежды.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4509120"/>
            <a:ext cx="32403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Нечем было прикрыться от ветра, от дождя.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6767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912351"/>
            <a:ext cx="6698117" cy="376769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484" y="476672"/>
            <a:ext cx="4392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А вокруг росли деревья с большими и маленькими листьями, высокая трава, лопухи, цветы. Красота!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79786"/>
            <a:ext cx="4615600" cy="309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06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5" r="27672" b="22290"/>
          <a:stretch/>
        </p:blipFill>
        <p:spPr>
          <a:xfrm>
            <a:off x="5919508" y="260648"/>
            <a:ext cx="2034296" cy="27399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807785"/>
            <a:ext cx="2510343" cy="3762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" t="3126" r="1615" b="6932"/>
          <a:stretch/>
        </p:blipFill>
        <p:spPr>
          <a:xfrm>
            <a:off x="3408196" y="3140968"/>
            <a:ext cx="5008350" cy="34895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9552" y="26064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 smtClean="0"/>
              <a:t>Но ведь растениями можно не только любоваться. Можно нарвать листочки, собрать на гибкую веточку – и прикрыться.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0862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33056"/>
            <a:ext cx="5465936" cy="28048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16632"/>
            <a:ext cx="4784080" cy="358806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7259" y="548680"/>
            <a:ext cx="39126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 лесах, рядом с людьми, жили разные животные. Животным не страшны ни дождь, ни ветер, ни холод.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7456" y="4221088"/>
            <a:ext cx="32065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Раз животным так удобно в своих шкурах, значит и мне будет хорошо – подумал человек.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528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2" r="39655"/>
          <a:stretch/>
        </p:blipFill>
        <p:spPr>
          <a:xfrm>
            <a:off x="2915715" y="2632751"/>
            <a:ext cx="3336044" cy="38419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90990"/>
            <a:ext cx="2610036" cy="348004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7975" y="210313"/>
            <a:ext cx="85680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/>
              <a:t>Так появилась одежда из шкур животных</a:t>
            </a:r>
            <a:endParaRPr lang="ru-RU" sz="3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070" y="939010"/>
            <a:ext cx="2505969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4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00" y="1734948"/>
            <a:ext cx="8381399" cy="48473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188640"/>
            <a:ext cx="87849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FF00"/>
                </a:solidFill>
              </a:rPr>
              <a:t>Люди стали задумываться о более удобной одежде. А так как они были очень наблюдательные, то заметили: растет в поле трава – лен. Если ее стебли помять, то из них можно спрясть пряжу, а из пряжи сделать полотно – ткань. Такой тканью люди обматывали себя.</a:t>
            </a:r>
            <a:endParaRPr lang="ru-RU" sz="2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490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7145"/>
            <a:ext cx="2664296" cy="39989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61334"/>
            <a:ext cx="2808312" cy="3744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3" t="5569" r="51029" b="7061"/>
          <a:stretch/>
        </p:blipFill>
        <p:spPr>
          <a:xfrm>
            <a:off x="3646391" y="234903"/>
            <a:ext cx="1851217" cy="31034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2" t="5568" r="7728" b="6250"/>
          <a:stretch/>
        </p:blipFill>
        <p:spPr>
          <a:xfrm>
            <a:off x="3369911" y="3429000"/>
            <a:ext cx="1898265" cy="33327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68176" y="4581128"/>
            <a:ext cx="38561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Мастерицы стали сшивать с помощью иголок и ниток края ткани и получились вот такие рубахи.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437112"/>
            <a:ext cx="2929131" cy="219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65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15" y="1412776"/>
            <a:ext cx="4066431" cy="27085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147" y="548680"/>
            <a:ext cx="4572000" cy="2991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56"/>
          <a:stretch/>
        </p:blipFill>
        <p:spPr>
          <a:xfrm>
            <a:off x="247477" y="4235508"/>
            <a:ext cx="3916408" cy="22837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7490" y="188640"/>
            <a:ext cx="40563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Люди научились делать нити и из другого растения – хлопка, а из нитей – ткани.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59" y="3707621"/>
            <a:ext cx="3810000" cy="294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00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217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12</cp:revision>
  <dcterms:created xsi:type="dcterms:W3CDTF">2018-05-02T10:43:39Z</dcterms:created>
  <dcterms:modified xsi:type="dcterms:W3CDTF">2018-05-02T12:26:43Z</dcterms:modified>
</cp:coreProperties>
</file>