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87" r:id="rId14"/>
    <p:sldId id="272" r:id="rId15"/>
    <p:sldId id="273" r:id="rId16"/>
    <p:sldId id="274" r:id="rId17"/>
    <p:sldId id="275" r:id="rId18"/>
    <p:sldId id="276" r:id="rId19"/>
    <p:sldId id="277" r:id="rId20"/>
    <p:sldId id="271" r:id="rId21"/>
    <p:sldId id="257" r:id="rId22"/>
    <p:sldId id="283" r:id="rId23"/>
    <p:sldId id="278" r:id="rId24"/>
    <p:sldId id="284" r:id="rId25"/>
    <p:sldId id="285" r:id="rId26"/>
    <p:sldId id="286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048C-1A8E-4CD4-84D8-26494715E95F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7C597-6DE3-4CB4-A1FC-E7C247868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2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92E865BD-59B5-4A89-A10D-07201D11B5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91CA63A5-9342-4DC8-9034-EC2C8F1741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19F3DAFC-8676-4CF9-91A4-624425C84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A6E8D2-26C5-4318-8FF3-3393898C7F7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1AB5F-F2AF-4CB7-B47F-630AE4FA3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71465F-9430-4A37-8BCA-D9C8A0852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645AE-5F15-4C10-8DD6-606231FE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703E-4B85-4D89-AE0C-037E4AA668D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C6C78-2B3D-4CC2-BF7F-0E50C6EE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F0AA0A-FAF0-4377-8F8F-AA4F9DDE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2A5D-F50B-404D-89B9-86245E562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5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A48DC-BEDE-48A7-8FCF-A1EC3260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A1253-EBF9-41A6-BE8B-0638654EA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6C27C-790D-4F4B-A643-729C9E78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703E-4B85-4D89-AE0C-037E4AA668D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81FDA1-1711-4775-8FFC-79089C54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371C9-2568-453C-9920-F7184F01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2A5D-F50B-404D-89B9-86245E562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2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46A45A-07EF-427D-A23A-46231C2E1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261C38-03C4-497E-A4EB-522D6D381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0E3F5-F614-4F93-8678-E2342055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703E-4B85-4D89-AE0C-037E4AA668D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86433-DFEA-47F5-B87E-11A10FDB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A329E-3154-47F1-9B5B-3D1D087F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2A5D-F50B-404D-89B9-86245E562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3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71CDA-6C2D-4D3F-80F6-CB6E6FDF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7979-0E70-48B4-A537-9795CBB5FFF2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0AF2F2-F64E-45E5-A551-35F2C0E1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D6DB00-ADD3-464A-B106-0F7C0238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34246-5ECB-4A2C-A9FC-4D0B20AC3C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71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65D4B-8A78-4267-BA18-73730749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6E0B-AA63-4662-8C16-0B7CF0A9FB2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B832B0-D162-4949-8E17-CDA0B12D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36E49-3138-443A-A74B-64244385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EF4E-CAF4-4B4F-AD22-2CB4010E0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6864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65CAE-0599-4AAA-9E3F-559EA81E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18CD-70C0-4BEF-812F-F1714AFEA0F4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C58BB-C841-476C-9FB8-9F579DAB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29F51-C975-490E-90DF-BB5A446C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DF554-C0C1-47A1-A716-314B37F564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31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75C82F2-EF2F-4992-AA43-CE976632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0FE3-17E4-439F-9598-C9A6D28DB864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0EF1CDB-2BE7-48DE-BC85-C7CB3BEB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A01B15C-D540-4AC7-910D-369017E4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20F98-A840-471C-9BD6-7BE5E4A0C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999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25EC29B7-D038-4DD2-82DC-6C75202F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97EC-C7F9-48AB-8714-56A744A138D3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61C38DF-F556-4E53-8A8F-49F38727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AFFA2AD-F57C-4949-B550-99B56BA1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B2D26-BCB4-47D6-83B3-441C794910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87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704B743-5D5E-4ED8-ADF3-F16631ED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D9AD-1326-4AC7-86DC-69F82DC56A79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BCF90C1-6D3A-40BC-A4CE-1E56A79A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3A62E43-FB7F-41DF-BF13-DF612622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BC28B-F048-46AA-A935-90AC36BC29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329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CE903BE0-3640-4415-BBFA-8E7BB11B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FE02B-8CC5-4B0E-82B7-C49FD4542447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B2A1884-7F27-427A-8B7C-5FB3335A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83946C9-19AF-466F-B57F-2309C68F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3FEE5-D590-4A11-8DC9-9FBB60E1A4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337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A31ACA4-2A99-4E12-B724-92030087F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61AC1-06DD-473C-8F61-9DE8B3C63932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E93DA83-AB79-4E10-BAD9-FA509447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C299C31-E0A7-400C-8E10-F7E558F4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AD0D0-2298-46C9-98D1-3AA6F03629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37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C5D50-A70B-4114-BE73-2D2CAFB2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56B271-5165-4A22-A130-FA62A285B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5A883-DA67-4DE3-AA99-4EEAA760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703E-4B85-4D89-AE0C-037E4AA668D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74DF7-A2EF-45CA-8590-EFC62820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7AF8D-954E-4C14-8D73-7A3FAA88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2A5D-F50B-404D-89B9-86245E562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38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A02F4AA-895D-4534-BEF4-F2C1CFEE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CFB74-E2C9-460F-8DD3-6ABDCC9A3038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956EEAB-0C5E-48B8-92FE-2AA2203C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5D84907-ABEF-4C95-9525-74E03E94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89B9F-E1C3-4110-A7E2-EFE5FC5737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08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E82D7-C1D1-4C84-9813-8FDB1425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8DFED-908B-4225-90F5-644A3A677923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1C63C-04D9-40A2-8201-F9B16B1E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A592D2-1CE2-4923-9610-A2EC2842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28E3E-B362-47C8-9EA3-E1B203E197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4403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EF213D-F251-4A54-91C6-05704BE9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4491-3045-4D11-86FD-FD08352517CF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B5262-D24D-4CF0-9A73-D14DF131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A36955-2C29-4A3C-AEF2-F6F5E305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C460D-FE5D-405F-8D86-F95E12CFED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44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A8D0E-4FA2-466B-8E41-1DC8C64A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76B65B-71FC-495B-9BEE-B0A180F0C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68D9B-3D3F-4136-B00A-CD0705B4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703E-4B85-4D89-AE0C-037E4AA668D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1E9C49-E25B-4E55-BD04-892012E1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2A116-F76C-472E-A13C-C19B731C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2A5D-F50B-404D-89B9-86245E562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7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44621-2750-4EBA-BB3F-4AE0F1BB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881D7B-43C7-4CD7-88BA-2EB6EC25A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8A87E5-A822-48EF-87BC-32F5E0283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BB95A-DC46-438D-9B97-B6BEC11E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703E-4B85-4D89-AE0C-037E4AA668D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E98943-4901-46E5-ADB3-1AB3F3BE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6C582D-3A11-4EA6-B04A-0B44433F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2A5D-F50B-404D-89B9-86245E562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7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AFC62-0BBA-4C89-BA0A-F863B1B9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463-0048-4811-AD50-3578E2943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4E5513-BE97-4992-8CAF-7F63850BC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95701A-5217-4E70-88F3-06DB5A292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73850E-6C3B-4367-B264-391605009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F14951-A622-4F91-9984-2FACF6E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703E-4B85-4D89-AE0C-037E4AA668D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117390-DCF5-42D3-A4B6-079D28C6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0DE6B5-D483-4BDA-91C8-E8218233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2A5D-F50B-404D-89B9-86245E562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8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7BD74-971A-4CE0-AD0C-DEEB2179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1E2B82-6A3A-4599-9512-44D47ABA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703E-4B85-4D89-AE0C-037E4AA668D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EB1A3F-6E4D-4130-B046-0382AE80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B164A6-9443-4E6B-837C-2180E738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2A5D-F50B-404D-89B9-86245E562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9B5F8A-AE26-473B-98CA-EABF160D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703E-4B85-4D89-AE0C-037E4AA668D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5BE5B8-9974-463E-A969-DC5F9D24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908EBC-91B0-4160-ADC3-8594CF22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2A5D-F50B-404D-89B9-86245E562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3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A56FB-B8B4-4302-93DE-41C64BF9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5BF56-F0DB-4C4E-84BD-E34B2CE4F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355D28-A7E3-4392-94D1-B716556C8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30896B-6816-4DF5-ACC1-B0820724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703E-4B85-4D89-AE0C-037E4AA668D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93FB0D-226B-4058-AF8A-1C2DB44E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3BD651-61E4-49AE-9FF3-F15D9237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2A5D-F50B-404D-89B9-86245E562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F0817-87BE-49D1-91F1-89C3A877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7639FB-718B-46F9-92E7-2D66F061D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F86F0E-90B4-4D81-8E73-37B905C39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6BA434-1FB3-4FE2-9DA2-16813B88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703E-4B85-4D89-AE0C-037E4AA668D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4AF67D-7478-4DF0-8D5B-C92828E4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3FF4B4-8110-46ED-8924-42AAF5DF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2A5D-F50B-404D-89B9-86245E562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4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94F-3103-4DFB-BF7A-854C279E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40E4EB-2098-47A9-A8D1-B280FEA9C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F3545-DF2A-4C03-A68E-48021F5F5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B703E-4B85-4D89-AE0C-037E4AA668D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9626D-4BD2-47B7-AFB4-F9B26F3CA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EB253-AF46-4FD3-A33C-D1E86233A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2A5D-F50B-404D-89B9-86245E562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9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49412656-D74B-42AF-B1D8-E1430ADFB0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9393DCC-153E-4DBD-A12F-19978D2048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58521-35C8-4C43-BCB3-40DDEC4C9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5D6808-1B9B-4DA3-B927-ED3C0489B31B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A3614-4A2B-4D70-84FC-F2021906B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2C675-A9E6-40A1-8157-299EF9314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683564-1698-427B-8EE1-4DEB0DE571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73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DEACE-233B-44C2-9BC8-74D1B53F9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Занятие по математике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CA8E63-B3ED-42C6-903D-E47A63889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8373" y="5202238"/>
            <a:ext cx="9144000" cy="1655762"/>
          </a:xfrm>
        </p:spPr>
        <p:txBody>
          <a:bodyPr/>
          <a:lstStyle/>
          <a:p>
            <a:r>
              <a:rPr lang="ru-RU" dirty="0"/>
              <a:t>Подготовила: Воспитатель Ипатова Т В</a:t>
            </a:r>
          </a:p>
          <a:p>
            <a:r>
              <a:rPr lang="ru-RU" dirty="0"/>
              <a:t>Детский сад 148</a:t>
            </a:r>
          </a:p>
          <a:p>
            <a:r>
              <a:rPr lang="ru-RU" dirty="0" err="1"/>
              <a:t>г.Екатеринбург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38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197AC8-F811-4017-885B-DDA8689DC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9327"/>
            <a:ext cx="7941501" cy="808015"/>
          </a:xfrm>
        </p:spPr>
        <p:txBody>
          <a:bodyPr/>
          <a:lstStyle/>
          <a:p>
            <a:r>
              <a:rPr lang="ru-RU" dirty="0"/>
              <a:t>Расставь матрешки от большей к меньшей</a:t>
            </a:r>
          </a:p>
        </p:txBody>
      </p:sp>
      <p:pic>
        <p:nvPicPr>
          <p:cNvPr id="1026" name="Picture 2" descr="Photo from album &quot;Матрёшки&quot; on | Матрешка, Куклы кокеши и ...">
            <a:extLst>
              <a:ext uri="{FF2B5EF4-FFF2-40B4-BE49-F238E27FC236}">
                <a16:creationId xmlns:a16="http://schemas.microsoft.com/office/drawing/2014/main" id="{289DAC46-731D-4A92-B3DF-9F7FBA32F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26" y="1509457"/>
            <a:ext cx="2847561" cy="50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hoto from album &quot;Матрёшки&quot; on | Матрешка, Куклы кокеши и ...">
            <a:extLst>
              <a:ext uri="{FF2B5EF4-FFF2-40B4-BE49-F238E27FC236}">
                <a16:creationId xmlns:a16="http://schemas.microsoft.com/office/drawing/2014/main" id="{024EA319-0FF5-4889-B9CB-3693C61D8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67" y="2317515"/>
            <a:ext cx="2317315" cy="40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hoto from album &quot;Матрёшки&quot; on | Матрешка, Куклы кокеши и ...">
            <a:extLst>
              <a:ext uri="{FF2B5EF4-FFF2-40B4-BE49-F238E27FC236}">
                <a16:creationId xmlns:a16="http://schemas.microsoft.com/office/drawing/2014/main" id="{62BD4A03-6430-4CF5-8400-C92ADF55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482" y="2983642"/>
            <a:ext cx="1900326" cy="335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hoto from album &quot;Матрёшки&quot; on | Матрешка, Куклы кокеши и ...">
            <a:extLst>
              <a:ext uri="{FF2B5EF4-FFF2-40B4-BE49-F238E27FC236}">
                <a16:creationId xmlns:a16="http://schemas.microsoft.com/office/drawing/2014/main" id="{2B51C574-460D-4668-931D-39927FF09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9" y="3873717"/>
            <a:ext cx="1436188" cy="253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3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20847 0.04004 C 0.25183 0.04907 0.31706 0.05393 0.38542 0.05393 C 0.46315 0.05393 0.52552 0.04907 0.56888 0.04004 L 0.77748 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6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06276 0.04004 C -0.07578 0.04907 -0.09531 0.05393 -0.11588 0.05393 C -0.13919 0.05393 -0.15794 0.04907 -0.17096 0.04004 L -0.23359 4.44444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4954 L -0.07552 -0.00949 C -0.09128 -0.00046 -0.11511 0.0044 -0.13998 0.0044 C -0.16836 0.0044 -0.19115 -0.00046 -0.2069 -0.00949 L -0.28282 -0.04954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2.22222E-6 L -0.06471 0.04004 C -0.07812 0.04907 -0.09844 0.05393 -0.11966 0.05393 C -0.14375 0.05393 -0.16315 0.04907 -0.17656 0.04004 L -0.24115 2.22222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04BD2D-B1E5-4C20-AC43-765915477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99" y="178597"/>
            <a:ext cx="9520825" cy="1117991"/>
          </a:xfrm>
        </p:spPr>
        <p:txBody>
          <a:bodyPr/>
          <a:lstStyle/>
          <a:p>
            <a:r>
              <a:rPr lang="ru-RU" dirty="0"/>
              <a:t>Разложи картинки по величине</a:t>
            </a:r>
          </a:p>
        </p:txBody>
      </p:sp>
      <p:pic>
        <p:nvPicPr>
          <p:cNvPr id="4" name="Picture 7" descr="МБДОУ детский сад 33 &quot;Солнышко&quot; г. Гуково - Для воспитателей детских садов - Мааам.ру">
            <a:extLst>
              <a:ext uri="{FF2B5EF4-FFF2-40B4-BE49-F238E27FC236}">
                <a16:creationId xmlns:a16="http://schemas.microsoft.com/office/drawing/2014/main" id="{735B955A-6CDD-4E80-B990-5909CEE3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9067" r="10262" b="9267"/>
          <a:stretch>
            <a:fillRect/>
          </a:stretch>
        </p:blipFill>
        <p:spPr bwMode="auto">
          <a:xfrm>
            <a:off x="362211" y="737592"/>
            <a:ext cx="3162104" cy="30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Картинки с надписями Комплементы, Картинки с надписями Ты прелесть!">
            <a:extLst>
              <a:ext uri="{FF2B5EF4-FFF2-40B4-BE49-F238E27FC236}">
                <a16:creationId xmlns:a16="http://schemas.microsoft.com/office/drawing/2014/main" id="{BFCCF340-304B-461F-A01E-F13760491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891" y="4022576"/>
            <a:ext cx="3345304" cy="261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В 5 раз повышается штраф за отсутствие спецкресел для перевозки детей в машине Хроника дня ГАИ РУ">
            <a:extLst>
              <a:ext uri="{FF2B5EF4-FFF2-40B4-BE49-F238E27FC236}">
                <a16:creationId xmlns:a16="http://schemas.microsoft.com/office/drawing/2014/main" id="{75347BD8-5559-462B-8148-EE089F038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54" y="1121530"/>
            <a:ext cx="2142995" cy="229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МБДОУ детский сад 33 &quot;Солнышко&quot; г. Гуково - Для воспитателей детских садов - Мааам.ру">
            <a:extLst>
              <a:ext uri="{FF2B5EF4-FFF2-40B4-BE49-F238E27FC236}">
                <a16:creationId xmlns:a16="http://schemas.microsoft.com/office/drawing/2014/main" id="{618B5815-2926-4224-B530-243A6FBD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9067" r="10262" b="9267"/>
          <a:stretch>
            <a:fillRect/>
          </a:stretch>
        </p:blipFill>
        <p:spPr bwMode="auto">
          <a:xfrm>
            <a:off x="871766" y="4382336"/>
            <a:ext cx="2142994" cy="209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Картинки с надписями Комплементы, Картинки с надписями Ты прелесть!">
            <a:extLst>
              <a:ext uri="{FF2B5EF4-FFF2-40B4-BE49-F238E27FC236}">
                <a16:creationId xmlns:a16="http://schemas.microsoft.com/office/drawing/2014/main" id="{F53CF49C-2421-4E96-8F1F-495CCFF5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65" y="1296588"/>
            <a:ext cx="2484990" cy="194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В 5 раз повышается штраф за отсутствие спецкресел для перевозки детей в машине Хроника дня ГАИ РУ">
            <a:extLst>
              <a:ext uri="{FF2B5EF4-FFF2-40B4-BE49-F238E27FC236}">
                <a16:creationId xmlns:a16="http://schemas.microsoft.com/office/drawing/2014/main" id="{2398C411-8046-4026-AB31-6C685536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49" y="3714713"/>
            <a:ext cx="3025775" cy="292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1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0508 0.4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039 -0.4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00052 0.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0082 -0.44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1" descr="vremy_sutok_dly_detey.jpg">
            <a:extLst>
              <a:ext uri="{FF2B5EF4-FFF2-40B4-BE49-F238E27FC236}">
                <a16:creationId xmlns:a16="http://schemas.microsoft.com/office/drawing/2014/main" id="{6B2E3ADD-D685-4409-B865-08C69EA5D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60" y="186951"/>
            <a:ext cx="7064678" cy="648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2">
            <a:extLst>
              <a:ext uri="{FF2B5EF4-FFF2-40B4-BE49-F238E27FC236}">
                <a16:creationId xmlns:a16="http://schemas.microsoft.com/office/drawing/2014/main" id="{B5297A27-8A67-4CE6-92B7-498EA469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08" y="378936"/>
            <a:ext cx="50169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Вам объяснить, 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части день делить. 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может по часам 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дня увидеть сам.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2_01.jpg">
            <a:extLst>
              <a:ext uri="{FF2B5EF4-FFF2-40B4-BE49-F238E27FC236}">
                <a16:creationId xmlns:a16="http://schemas.microsoft.com/office/drawing/2014/main" id="{A90F29B8-4238-4D64-A118-B41E139F2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6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>
            <a:extLst>
              <a:ext uri="{FF2B5EF4-FFF2-40B4-BE49-F238E27FC236}">
                <a16:creationId xmlns:a16="http://schemas.microsoft.com/office/drawing/2014/main" id="{BF7B908F-4DD6-4297-90B9-EC1F64E29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9" y="0"/>
            <a:ext cx="26257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>
                <a:solidFill>
                  <a:prstClr val="black"/>
                </a:solidFill>
                <a:latin typeface="Monotype Corsiva" panose="03010101010201010101" pitchFamily="66" charset="0"/>
              </a:rPr>
              <a:t>Утро </a:t>
            </a:r>
          </a:p>
        </p:txBody>
      </p:sp>
      <p:sp>
        <p:nvSpPr>
          <p:cNvPr id="5124" name="Прямоугольник 3">
            <a:extLst>
              <a:ext uri="{FF2B5EF4-FFF2-40B4-BE49-F238E27FC236}">
                <a16:creationId xmlns:a16="http://schemas.microsoft.com/office/drawing/2014/main" id="{5A9BFC7A-2CAB-4A43-991E-19E4B90FA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1"/>
            <a:ext cx="5795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солнышко встает, за окошком рассветет. </a:t>
            </a:r>
            <a:b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Просыпайся, детвора, на зарядку всем пора</a:t>
            </a:r>
            <a:r>
              <a:rPr lang="ru-RU" altLang="ru-RU" sz="2800" b="1">
                <a:solidFill>
                  <a:prstClr val="black"/>
                </a:solidFill>
                <a:latin typeface="Monotype Corsiva" panose="03010101010201010101" pitchFamily="66" charset="0"/>
              </a:rPr>
              <a:t>!</a:t>
            </a:r>
            <a:endParaRPr lang="ru-RU" altLang="ru-RU" sz="280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>
            <a:extLst>
              <a:ext uri="{FF2B5EF4-FFF2-40B4-BE49-F238E27FC236}">
                <a16:creationId xmlns:a16="http://schemas.microsoft.com/office/drawing/2014/main" id="{78B584F7-7970-4388-918A-4621E941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-171450"/>
            <a:ext cx="2365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>
                <a:solidFill>
                  <a:prstClr val="black"/>
                </a:solidFill>
                <a:latin typeface="Monotype Corsiva" panose="03010101010201010101" pitchFamily="66" charset="0"/>
              </a:rPr>
              <a:t>День</a:t>
            </a:r>
            <a:r>
              <a:rPr lang="ru-RU" altLang="ru-RU" sz="8000" b="1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6147" name="Прямоугольник 3">
            <a:extLst>
              <a:ext uri="{FF2B5EF4-FFF2-40B4-BE49-F238E27FC236}">
                <a16:creationId xmlns:a16="http://schemas.microsoft.com/office/drawing/2014/main" id="{55EDF5F6-A26E-4254-8FF6-4B9F45064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1"/>
            <a:ext cx="5940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на улице светло, время полдника пришло. </a:t>
            </a:r>
            <a:b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гулять, играть идем, много дел бывает днем !</a:t>
            </a:r>
          </a:p>
        </p:txBody>
      </p:sp>
      <p:pic>
        <p:nvPicPr>
          <p:cNvPr id="6148" name="Рисунок 7" descr="b741b9f52f4fa0562a5d0f97a8f42e16.jpg">
            <a:extLst>
              <a:ext uri="{FF2B5EF4-FFF2-40B4-BE49-F238E27FC236}">
                <a16:creationId xmlns:a16="http://schemas.microsoft.com/office/drawing/2014/main" id="{5AFD8620-00B8-44BB-80C4-1EBF3D2C8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052513"/>
            <a:ext cx="864235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369214410fcf (1).jpg">
            <a:extLst>
              <a:ext uri="{FF2B5EF4-FFF2-40B4-BE49-F238E27FC236}">
                <a16:creationId xmlns:a16="http://schemas.microsoft.com/office/drawing/2014/main" id="{ECD88402-5CD5-4BB5-AC80-9A207AF88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7176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 descr="96060164_Risunok__31_.jpg">
            <a:extLst>
              <a:ext uri="{FF2B5EF4-FFF2-40B4-BE49-F238E27FC236}">
                <a16:creationId xmlns:a16="http://schemas.microsoft.com/office/drawing/2014/main" id="{122FD8AD-6D66-49DE-A2DE-82EE8946F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81076"/>
            <a:ext cx="85344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2">
            <a:extLst>
              <a:ext uri="{FF2B5EF4-FFF2-40B4-BE49-F238E27FC236}">
                <a16:creationId xmlns:a16="http://schemas.microsoft.com/office/drawing/2014/main" id="{E7484C96-C43F-479C-BDAB-90D124820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1"/>
            <a:ext cx="6230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солнышко садится, это вечер к нам стучится. </a:t>
            </a:r>
            <a:b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семья вернется в дом, соберется за столом.</a:t>
            </a: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0F96B9D3-ED26-4D23-BF66-CB189B570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"/>
            <a:ext cx="2393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>
                <a:solidFill>
                  <a:prstClr val="black"/>
                </a:solidFill>
                <a:latin typeface="Monotype Corsiva" panose="03010101010201010101" pitchFamily="66" charset="0"/>
              </a:rPr>
              <a:t>Вечер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  <a:hlinkHover r:id="" action="ppaction://noaction"/>
            <a:extLst>
              <a:ext uri="{FF2B5EF4-FFF2-40B4-BE49-F238E27FC236}">
                <a16:creationId xmlns:a16="http://schemas.microsoft.com/office/drawing/2014/main" id="{2CEC19E3-4B13-408A-A0C5-246C57406052}"/>
              </a:ext>
            </a:extLst>
          </p:cNvPr>
          <p:cNvSpPr/>
          <p:nvPr/>
        </p:nvSpPr>
        <p:spPr>
          <a:xfrm>
            <a:off x="9882188" y="6143626"/>
            <a:ext cx="500062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1383945145_www.radionetplus.ru-14.jpg">
            <a:extLst>
              <a:ext uri="{FF2B5EF4-FFF2-40B4-BE49-F238E27FC236}">
                <a16:creationId xmlns:a16="http://schemas.microsoft.com/office/drawing/2014/main" id="{BDF81286-5C61-45F2-802B-2197B0C75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908050"/>
            <a:ext cx="8067675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2">
            <a:extLst>
              <a:ext uri="{FF2B5EF4-FFF2-40B4-BE49-F238E27FC236}">
                <a16:creationId xmlns:a16="http://schemas.microsoft.com/office/drawing/2014/main" id="{EC112754-0FF0-4BFB-91ED-2A54A1C5D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115889"/>
            <a:ext cx="608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закончился давно. На дворе совсем темно. </a:t>
            </a:r>
            <a:b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 приходит. Нам она доброго желает сна.</a:t>
            </a:r>
          </a:p>
        </p:txBody>
      </p:sp>
      <p:sp>
        <p:nvSpPr>
          <p:cNvPr id="7172" name="TextBox 3">
            <a:extLst>
              <a:ext uri="{FF2B5EF4-FFF2-40B4-BE49-F238E27FC236}">
                <a16:creationId xmlns:a16="http://schemas.microsoft.com/office/drawing/2014/main" id="{9F76FD05-85B8-4689-AF39-EBDC81F64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1"/>
            <a:ext cx="23764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>
                <a:solidFill>
                  <a:prstClr val="black"/>
                </a:solidFill>
                <a:latin typeface="Monotype Corsiva" panose="03010101010201010101" pitchFamily="66" charset="0"/>
              </a:rPr>
              <a:t>Ночь</a:t>
            </a:r>
            <a:r>
              <a:rPr lang="ru-RU" altLang="ru-RU" sz="8000">
                <a:solidFill>
                  <a:prstClr val="white"/>
                </a:solidFill>
                <a:latin typeface="Monotype Corsiva" panose="03010101010201010101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img10.jpg">
            <a:extLst>
              <a:ext uri="{FF2B5EF4-FFF2-40B4-BE49-F238E27FC236}">
                <a16:creationId xmlns:a16="http://schemas.microsoft.com/office/drawing/2014/main" id="{9CBD5D07-0A58-4287-ADB6-3BE404393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60350"/>
            <a:ext cx="81311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6A7D93-4F07-49D0-A771-D0DC0B34C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267" y="1690688"/>
            <a:ext cx="4940473" cy="3609127"/>
          </a:xfrm>
        </p:spPr>
        <p:txBody>
          <a:bodyPr/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здоровье сохранить,</a:t>
            </a:r>
            <a:endParaRPr lang="ru-RU" alt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свой укрепить.</a:t>
            </a:r>
            <a:endParaRPr lang="ru-RU" alt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вся моя семья</a:t>
            </a:r>
            <a:endParaRPr lang="ru-RU" alt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режим у дня…</a:t>
            </a:r>
            <a:endParaRPr lang="ru-RU" alt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5D588F-9B32-4C01-AD2A-302E56794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8" y="0"/>
            <a:ext cx="5799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84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AA392-9FFB-4781-A2CC-44A4C424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Цели: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F6EDF-9830-4DBC-8BFB-F02EC4066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3844" cy="4667250"/>
          </a:xfrm>
        </p:spPr>
        <p:txBody>
          <a:bodyPr/>
          <a:lstStyle/>
          <a:p>
            <a:r>
              <a:rPr lang="ru-RU" dirty="0"/>
              <a:t>Закреплять навыки количественного и порядкового счета в пределах 5, учить отвечать на вопросы «Сколько?», «Который по счету?»..;</a:t>
            </a:r>
          </a:p>
          <a:p>
            <a:r>
              <a:rPr lang="ru-RU" dirty="0"/>
              <a:t>Совершенствовать умение сравнивать предметы по величине;</a:t>
            </a:r>
          </a:p>
          <a:p>
            <a:r>
              <a:rPr lang="ru-RU" dirty="0"/>
              <a:t>Совершенствовать умение устанавливать последовательность частей суток: утро, день, вечер, ночь.</a:t>
            </a:r>
          </a:p>
        </p:txBody>
      </p:sp>
    </p:spTree>
    <p:extLst>
      <p:ext uri="{BB962C8B-B14F-4D97-AF65-F5344CB8AC3E}">
        <p14:creationId xmlns:p14="http://schemas.microsoft.com/office/powerpoint/2010/main" val="304541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F4F994-68E1-4C8A-88AE-DBC3BB2A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820"/>
            <a:ext cx="3227387" cy="103030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Определи на картинке время суток</a:t>
            </a:r>
          </a:p>
        </p:txBody>
      </p:sp>
      <p:pic>
        <p:nvPicPr>
          <p:cNvPr id="4" name="Рисунок 1" descr="49673_html_m7802000.jpg">
            <a:extLst>
              <a:ext uri="{FF2B5EF4-FFF2-40B4-BE49-F238E27FC236}">
                <a16:creationId xmlns:a16="http://schemas.microsoft.com/office/drawing/2014/main" id="{837F3FA0-C470-4E73-A080-ED5457701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7" y="0"/>
            <a:ext cx="8964613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11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1">
            <a:extLst>
              <a:ext uri="{FF2B5EF4-FFF2-40B4-BE49-F238E27FC236}">
                <a16:creationId xmlns:a16="http://schemas.microsoft.com/office/drawing/2014/main" id="{DA94BC00-B682-4A12-B934-9E268D8E5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40" y="398136"/>
            <a:ext cx="457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проснулось в небе солнце,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Заглянуло к нам в оконце.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Петушок горланит мудро,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Возвещая: «Это…»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(Утро)</a:t>
            </a:r>
          </a:p>
        </p:txBody>
      </p:sp>
      <p:pic>
        <p:nvPicPr>
          <p:cNvPr id="3" name="Рисунок 2" descr="загруженное.jpg">
            <a:extLst>
              <a:ext uri="{FF2B5EF4-FFF2-40B4-BE49-F238E27FC236}">
                <a16:creationId xmlns:a16="http://schemas.microsoft.com/office/drawing/2014/main" id="{DCBAA19B-E2DC-4D13-BFEE-44EB59D80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35" y="1013108"/>
            <a:ext cx="7015876" cy="563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1">
            <a:extLst>
              <a:ext uri="{FF2B5EF4-FFF2-40B4-BE49-F238E27FC236}">
                <a16:creationId xmlns:a16="http://schemas.microsoft.com/office/drawing/2014/main" id="{670BDCF5-743D-4597-8D66-25873343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36" y="308324"/>
            <a:ext cx="48593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ярко осветило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Землю, всё позолотило.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сияет и блестит,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лениться не велит.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(День) </a:t>
            </a:r>
            <a:br>
              <a:rPr lang="ru-RU" altLang="ru-RU" dirty="0">
                <a:solidFill>
                  <a:prstClr val="black"/>
                </a:solidFill>
              </a:rPr>
            </a:b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c49b96c36047_png(1).jpg">
            <a:extLst>
              <a:ext uri="{FF2B5EF4-FFF2-40B4-BE49-F238E27FC236}">
                <a16:creationId xmlns:a16="http://schemas.microsoft.com/office/drawing/2014/main" id="{1F20CF01-95CC-44F1-8467-302662B6E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47" y="908207"/>
            <a:ext cx="6567313" cy="540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1">
            <a:extLst>
              <a:ext uri="{FF2B5EF4-FFF2-40B4-BE49-F238E27FC236}">
                <a16:creationId xmlns:a16="http://schemas.microsoft.com/office/drawing/2014/main" id="{82CEFF9C-69DF-459B-A712-92668D808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84" y="201439"/>
            <a:ext cx="4572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прошел. Садится солнце.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Сумрак медленно крадется.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Зажигайте лампы, свечи —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темный... 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(Вечер)</a:t>
            </a:r>
          </a:p>
        </p:txBody>
      </p:sp>
      <p:pic>
        <p:nvPicPr>
          <p:cNvPr id="6" name="Рисунок 5" descr="main_351763_original.jpg">
            <a:extLst>
              <a:ext uri="{FF2B5EF4-FFF2-40B4-BE49-F238E27FC236}">
                <a16:creationId xmlns:a16="http://schemas.microsoft.com/office/drawing/2014/main" id="{2B9D19CD-0818-43E5-AF0A-C9A20BB6D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49" y="744843"/>
            <a:ext cx="6853206" cy="591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1">
            <a:extLst>
              <a:ext uri="{FF2B5EF4-FFF2-40B4-BE49-F238E27FC236}">
                <a16:creationId xmlns:a16="http://schemas.microsoft.com/office/drawing/2014/main" id="{D9ED8B63-B723-46B1-B3C9-8B5F1323D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65" y="157161"/>
            <a:ext cx="457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 звездочки горят, 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речке струйки говорят, 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нам в окно луна глядит, 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Нашим деткам спать велит. </a:t>
            </a:r>
            <a:b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(Ночь) </a:t>
            </a:r>
          </a:p>
        </p:txBody>
      </p:sp>
      <p:pic>
        <p:nvPicPr>
          <p:cNvPr id="5" name="Рисунок 4" descr="1383945145_www.radionetplus.ru-14.jpg">
            <a:extLst>
              <a:ext uri="{FF2B5EF4-FFF2-40B4-BE49-F238E27FC236}">
                <a16:creationId xmlns:a16="http://schemas.microsoft.com/office/drawing/2014/main" id="{8DCA9015-2EFB-431B-8A26-395A63375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18" y="918511"/>
            <a:ext cx="7963399" cy="562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5908/kur-valentina.13d/0_8e761_70699186_XL">
            <a:extLst>
              <a:ext uri="{FF2B5EF4-FFF2-40B4-BE49-F238E27FC236}">
                <a16:creationId xmlns:a16="http://schemas.microsoft.com/office/drawing/2014/main" id="{BD0FF69D-59F5-40D4-B764-4A6AAB88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2">
            <a:extLst>
              <a:ext uri="{FF2B5EF4-FFF2-40B4-BE49-F238E27FC236}">
                <a16:creationId xmlns:a16="http://schemas.microsoft.com/office/drawing/2014/main" id="{CCE53EAD-5B15-4417-8CFF-1ADA456DA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14313"/>
            <a:ext cx="31892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800" b="1">
                <a:solidFill>
                  <a:srgbClr val="0070C0"/>
                </a:solidFill>
                <a:latin typeface="Monotype Corsiva" panose="03010101010201010101" pitchFamily="66" charset="0"/>
              </a:rPr>
              <a:t>Сутки </a:t>
            </a:r>
            <a:endParaRPr lang="ru-RU" altLang="ru-RU" sz="880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C13EF-74F7-4707-929B-A82192D7B5F6}"/>
              </a:ext>
            </a:extLst>
          </p:cNvPr>
          <p:cNvSpPr txBox="1"/>
          <p:nvPr/>
        </p:nvSpPr>
        <p:spPr>
          <a:xfrm>
            <a:off x="1809751" y="2000251"/>
            <a:ext cx="5002213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Когда мы просыпаемся?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75A3D-BB20-4B0E-827C-34A001E12620}"/>
              </a:ext>
            </a:extLst>
          </p:cNvPr>
          <p:cNvSpPr txBox="1"/>
          <p:nvPr/>
        </p:nvSpPr>
        <p:spPr>
          <a:xfrm>
            <a:off x="1809750" y="2714626"/>
            <a:ext cx="3709988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Когда мы гуляем?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F0A0B-1FF1-4D3B-A693-318CF2337268}"/>
              </a:ext>
            </a:extLst>
          </p:cNvPr>
          <p:cNvSpPr txBox="1"/>
          <p:nvPr/>
        </p:nvSpPr>
        <p:spPr>
          <a:xfrm>
            <a:off x="1809751" y="3429001"/>
            <a:ext cx="6811963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Когда вся семья собирается дома?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16BAA-DFE4-4790-B62B-D18F636B6B8A}"/>
              </a:ext>
            </a:extLst>
          </p:cNvPr>
          <p:cNvSpPr txBox="1"/>
          <p:nvPr/>
        </p:nvSpPr>
        <p:spPr>
          <a:xfrm>
            <a:off x="1809751" y="4143376"/>
            <a:ext cx="3344863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latin typeface="Monotype Corsiva" pitchFamily="66" charset="0"/>
              </a:rPr>
              <a:t>Когда мы спим?</a:t>
            </a:r>
          </a:p>
        </p:txBody>
      </p:sp>
      <p:pic>
        <p:nvPicPr>
          <p:cNvPr id="10" name="Picture 18" descr="http://cdn-write.demandstudios.com/upload/2000/400/10/5/2415.gif">
            <a:extLst>
              <a:ext uri="{FF2B5EF4-FFF2-40B4-BE49-F238E27FC236}">
                <a16:creationId xmlns:a16="http://schemas.microsoft.com/office/drawing/2014/main" id="{E935C5F7-7D8D-4BF9-B93F-B234A4086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785813"/>
            <a:ext cx="428625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img-fotki.yandex.ru/get/5906/enik2217.36/0_65388_4a71c88b_XL">
            <a:extLst>
              <a:ext uri="{FF2B5EF4-FFF2-40B4-BE49-F238E27FC236}">
                <a16:creationId xmlns:a16="http://schemas.microsoft.com/office/drawing/2014/main" id="{9DD71B0D-77BB-420D-B06C-FD3F38997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9" y="428626"/>
            <a:ext cx="47148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http://s11.radikal.ru/i184/1008/bb/ecd1e74c8d02.png">
            <a:extLst>
              <a:ext uri="{FF2B5EF4-FFF2-40B4-BE49-F238E27FC236}">
                <a16:creationId xmlns:a16="http://schemas.microsoft.com/office/drawing/2014/main" id="{4820BFDD-22FC-4F9A-A3F4-8270D80B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6" y="4000500"/>
            <a:ext cx="20415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Улыбающееся лицо 12">
            <a:extLst>
              <a:ext uri="{FF2B5EF4-FFF2-40B4-BE49-F238E27FC236}">
                <a16:creationId xmlns:a16="http://schemas.microsoft.com/office/drawing/2014/main" id="{E71FCDE9-440B-4E38-B7E6-71C182249C80}"/>
              </a:ext>
            </a:extLst>
          </p:cNvPr>
          <p:cNvSpPr/>
          <p:nvPr/>
        </p:nvSpPr>
        <p:spPr>
          <a:xfrm>
            <a:off x="1738314" y="5572125"/>
            <a:ext cx="357187" cy="35718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Молния 14">
            <a:extLst>
              <a:ext uri="{FF2B5EF4-FFF2-40B4-BE49-F238E27FC236}">
                <a16:creationId xmlns:a16="http://schemas.microsoft.com/office/drawing/2014/main" id="{CAC0257B-A64B-402A-9F4B-1D9AFD73D2D9}"/>
              </a:ext>
            </a:extLst>
          </p:cNvPr>
          <p:cNvSpPr/>
          <p:nvPr/>
        </p:nvSpPr>
        <p:spPr>
          <a:xfrm>
            <a:off x="2238375" y="5643563"/>
            <a:ext cx="357188" cy="285750"/>
          </a:xfrm>
          <a:prstGeom prst="lightningBol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4A95F5-952B-4B2E-9FA6-C4B262A77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DD811-E8CE-4FA9-A435-CF3DC1A6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6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53607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92A5CB-83C1-4C7B-843F-F6F32E3D2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225468"/>
            <a:ext cx="7829811" cy="1756820"/>
          </a:xfrm>
        </p:spPr>
        <p:txBody>
          <a:bodyPr/>
          <a:lstStyle/>
          <a:p>
            <a:r>
              <a:rPr lang="ru-RU" dirty="0"/>
              <a:t>Сколько цветочков нужно облететь пчелке?</a:t>
            </a:r>
          </a:p>
        </p:txBody>
      </p:sp>
      <p:pic>
        <p:nvPicPr>
          <p:cNvPr id="4" name="Picture 3" descr="img065">
            <a:extLst>
              <a:ext uri="{FF2B5EF4-FFF2-40B4-BE49-F238E27FC236}">
                <a16:creationId xmlns:a16="http://schemas.microsoft.com/office/drawing/2014/main" id="{DC4C76B0-E8EA-4387-9054-CF9D79925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32" y="771621"/>
            <a:ext cx="8580329" cy="586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00B763-F28E-46CB-A0CD-F280052D1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" y="147137"/>
            <a:ext cx="7053197" cy="1280830"/>
          </a:xfrm>
        </p:spPr>
        <p:txBody>
          <a:bodyPr/>
          <a:lstStyle/>
          <a:p>
            <a:r>
              <a:rPr lang="ru-RU" dirty="0"/>
              <a:t>Сколько яблок на ветках висит? </a:t>
            </a:r>
          </a:p>
          <a:p>
            <a:r>
              <a:rPr lang="ru-RU" dirty="0"/>
              <a:t>Сколько на траве лежит?</a:t>
            </a:r>
          </a:p>
        </p:txBody>
      </p:sp>
      <p:pic>
        <p:nvPicPr>
          <p:cNvPr id="4" name="Picture 3" descr="img066">
            <a:extLst>
              <a:ext uri="{FF2B5EF4-FFF2-40B4-BE49-F238E27FC236}">
                <a16:creationId xmlns:a16="http://schemas.microsoft.com/office/drawing/2014/main" id="{CD920E88-78F9-4EFB-B213-EBE383F4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63" y="1187896"/>
            <a:ext cx="7978037" cy="567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57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70F403-64EA-4C0C-8E38-C29930C3B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5" y="259872"/>
            <a:ext cx="8656529" cy="1143043"/>
          </a:xfrm>
        </p:spPr>
        <p:txBody>
          <a:bodyPr/>
          <a:lstStyle/>
          <a:p>
            <a:r>
              <a:rPr lang="ru-RU" dirty="0"/>
              <a:t>Сколько зайцев в корзине?</a:t>
            </a:r>
          </a:p>
          <a:p>
            <a:r>
              <a:rPr lang="ru-RU" dirty="0"/>
              <a:t>Почему ты так решил?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539545-E884-40B4-B361-027199E9C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504" y="1187373"/>
            <a:ext cx="8267178" cy="567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8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866A1E-4E44-464C-91CF-AF3174F9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46" y="147137"/>
            <a:ext cx="9232726" cy="1017783"/>
          </a:xfrm>
        </p:spPr>
        <p:txBody>
          <a:bodyPr/>
          <a:lstStyle/>
          <a:p>
            <a:r>
              <a:rPr lang="ru-RU" dirty="0"/>
              <a:t>Сколько грибов растет под высокой елкой, а сколько под низкой?</a:t>
            </a:r>
          </a:p>
        </p:txBody>
      </p:sp>
      <p:pic>
        <p:nvPicPr>
          <p:cNvPr id="4" name="Picture 3" descr="img073">
            <a:extLst>
              <a:ext uri="{FF2B5EF4-FFF2-40B4-BE49-F238E27FC236}">
                <a16:creationId xmlns:a16="http://schemas.microsoft.com/office/drawing/2014/main" id="{636B5C1E-DDBA-4063-85CF-C6D0F4BF8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28" y="766111"/>
            <a:ext cx="9391026" cy="59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9D54EE-FBB2-428D-900E-3C8BFC19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54" y="322501"/>
            <a:ext cx="8819367" cy="1230726"/>
          </a:xfrm>
        </p:spPr>
        <p:txBody>
          <a:bodyPr/>
          <a:lstStyle/>
          <a:p>
            <a:r>
              <a:rPr lang="ru-RU" dirty="0"/>
              <a:t>Сколько яблок съели дети? А сколько еще осталось?</a:t>
            </a:r>
          </a:p>
        </p:txBody>
      </p:sp>
      <p:pic>
        <p:nvPicPr>
          <p:cNvPr id="4" name="Picture 3" descr="img067">
            <a:extLst>
              <a:ext uri="{FF2B5EF4-FFF2-40B4-BE49-F238E27FC236}">
                <a16:creationId xmlns:a16="http://schemas.microsoft.com/office/drawing/2014/main" id="{445F8BA7-172C-4F2E-BDBF-3DA2E352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66" y="937864"/>
            <a:ext cx="8567801" cy="59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37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682F0B-BC09-4F15-9712-BAE4EDEFD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664"/>
            <a:ext cx="9658611" cy="1005257"/>
          </a:xfrm>
        </p:spPr>
        <p:txBody>
          <a:bodyPr/>
          <a:lstStyle/>
          <a:p>
            <a:r>
              <a:rPr lang="ru-RU" dirty="0"/>
              <a:t>Сколько рыбок плывет на лево, а сколько на право?</a:t>
            </a:r>
          </a:p>
          <a:p>
            <a:r>
              <a:rPr lang="ru-RU" dirty="0"/>
              <a:t>В какую сторону их плывет больше?</a:t>
            </a:r>
          </a:p>
        </p:txBody>
      </p:sp>
      <p:pic>
        <p:nvPicPr>
          <p:cNvPr id="4" name="Picture 3" descr="img068">
            <a:extLst>
              <a:ext uri="{FF2B5EF4-FFF2-40B4-BE49-F238E27FC236}">
                <a16:creationId xmlns:a16="http://schemas.microsoft.com/office/drawing/2014/main" id="{47DBC01F-9F80-448E-8236-8B6FC65E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34" y="1164920"/>
            <a:ext cx="8161208" cy="569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8DD894-2C9B-448F-ABC6-53F8EF350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9636"/>
            <a:ext cx="9884079" cy="1055361"/>
          </a:xfrm>
        </p:spPr>
        <p:txBody>
          <a:bodyPr/>
          <a:lstStyle/>
          <a:p>
            <a:r>
              <a:rPr lang="ru-RU" dirty="0"/>
              <a:t>Сколько елочек было?</a:t>
            </a:r>
          </a:p>
          <a:p>
            <a:r>
              <a:rPr lang="ru-RU" dirty="0"/>
              <a:t>Сколько спилили?</a:t>
            </a:r>
          </a:p>
        </p:txBody>
      </p:sp>
      <p:pic>
        <p:nvPicPr>
          <p:cNvPr id="4" name="Picture 3" descr="img021">
            <a:extLst>
              <a:ext uri="{FF2B5EF4-FFF2-40B4-BE49-F238E27FC236}">
                <a16:creationId xmlns:a16="http://schemas.microsoft.com/office/drawing/2014/main" id="{57CF59B7-7395-45E8-BD4B-E583F4DB0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74" y="569607"/>
            <a:ext cx="8477126" cy="580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405</Words>
  <Application>Microsoft Office PowerPoint</Application>
  <PresentationFormat>Широкоэкранный</PresentationFormat>
  <Paragraphs>47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Monotype Corsiva</vt:lpstr>
      <vt:lpstr>Times New Roman</vt:lpstr>
      <vt:lpstr>Тема Office</vt:lpstr>
      <vt:lpstr>1_Тема Office</vt:lpstr>
      <vt:lpstr>Занятие по математике</vt:lpstr>
      <vt:lpstr>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12</cp:revision>
  <dcterms:created xsi:type="dcterms:W3CDTF">2020-04-13T09:56:35Z</dcterms:created>
  <dcterms:modified xsi:type="dcterms:W3CDTF">2020-04-13T11:58:48Z</dcterms:modified>
</cp:coreProperties>
</file>