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>
        <p:scale>
          <a:sx n="60" d="100"/>
          <a:sy n="60" d="100"/>
        </p:scale>
        <p:origin x="-984" y="-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22B03-D9D9-44D3-AC60-14046A4AE448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AABC3-526A-4448-8C4B-60688E8ECE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158627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22B03-D9D9-44D3-AC60-14046A4AE448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AABC3-526A-4448-8C4B-60688E8ECE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9850484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22B03-D9D9-44D3-AC60-14046A4AE448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AABC3-526A-4448-8C4B-60688E8ECE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8791044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22B03-D9D9-44D3-AC60-14046A4AE448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AABC3-526A-4448-8C4B-60688E8ECE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7547922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22B03-D9D9-44D3-AC60-14046A4AE448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AABC3-526A-4448-8C4B-60688E8ECE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6338699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22B03-D9D9-44D3-AC60-14046A4AE448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AABC3-526A-4448-8C4B-60688E8ECE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2950635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22B03-D9D9-44D3-AC60-14046A4AE448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AABC3-526A-4448-8C4B-60688E8ECE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7608412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22B03-D9D9-44D3-AC60-14046A4AE448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AABC3-526A-4448-8C4B-60688E8ECE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3101974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22B03-D9D9-44D3-AC60-14046A4AE448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AABC3-526A-4448-8C4B-60688E8ECE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9863464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22B03-D9D9-44D3-AC60-14046A4AE448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AABC3-526A-4448-8C4B-60688E8ECE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9522973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22B03-D9D9-44D3-AC60-14046A4AE448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AABC3-526A-4448-8C4B-60688E8ECE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3361505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22B03-D9D9-44D3-AC60-14046A4AE448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AABC3-526A-4448-8C4B-60688E8ECE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5772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s://avatars.mds.yandex.net/get-pdb/1992614/c9f1cdab-c57d-45fb-990d-e9021c13154f/s1200"/>
          <p:cNvPicPr/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606805" y="1550267"/>
            <a:ext cx="7041692" cy="513431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7450" y="578283"/>
            <a:ext cx="9360398" cy="1140158"/>
          </a:xfrm>
        </p:spPr>
        <p:txBody>
          <a:bodyPr>
            <a:normAutofit/>
          </a:bodyPr>
          <a:lstStyle/>
          <a:p>
            <a:r>
              <a:rPr lang="ru-RU" sz="58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5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Дикие животные. Ежик».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834181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99545"/>
            <a:ext cx="10515600" cy="5312416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научить рисовать ежа;</a:t>
            </a:r>
            <a:b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совершенствовать практические навыки работы красками и владения кистью;</a:t>
            </a:r>
            <a:b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развивать мелкую моторику, воображение, творчество;</a:t>
            </a:r>
            <a:b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вызывать положительные эмоции от проделанной работы;</a:t>
            </a:r>
            <a:b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воспитывать интерес к жизни животных в природе, бережное, заботливое отношение к ним.</a:t>
            </a:r>
            <a:b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Материалы: 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белый картон, кисти, гуашь, вода.</a:t>
            </a:r>
            <a:b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http://zabavnik.club/wp-content/uploads/2018/05/Kartinki_1081_14084324-1024x683.jpg"/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989215" y="4460463"/>
            <a:ext cx="1692035" cy="1084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4" descr="http://sonita.kiev.ua/image/cache/data-product-school1-stakan-neproliv-zb.6900-15-600x600.jpg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116306" y="4420307"/>
            <a:ext cx="944235" cy="1124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0" descr="https://vsehoztovari.ru/upload/iblock/552/552ae82de224a59bd31b78af8aa19c94.jpg"/>
          <p:cNvPicPr>
            <a:picLocks noChangeAspect="1" noChangeArrowheads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607294" y="4436011"/>
            <a:ext cx="1608680" cy="1133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http://forumsmile.ru/u/8/0/3/803acae6339fa305fa59d8c3a48a90d1.png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330441" y="4420307"/>
            <a:ext cx="1761511" cy="1126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38107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https://megamaster.info/wp-content/uploads/2019/02/rabota-s-kraskami-shag-1.jpg"/>
          <p:cNvPicPr/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66974" y="269592"/>
            <a:ext cx="5544000" cy="36000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" name="Рисунок 3" descr="https://megamaster.info/wp-content/uploads/2019/02/rabota-s-kraskami-shag-1.jpg"/>
          <p:cNvPicPr/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258219" y="2069592"/>
            <a:ext cx="5544000" cy="36000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180918" y="3879122"/>
            <a:ext cx="37161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белую краску добавим капельку синей, получилась голубая.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085858" y="5679363"/>
            <a:ext cx="18887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Рисуем круг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66974" y="2069592"/>
            <a:ext cx="57419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6000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132095" y="2587925"/>
            <a:ext cx="57419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6000" dirty="0">
                <a:solidFill>
                  <a:srgbClr val="0070C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43852807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https://megamaster.info/wp-content/uploads/2019/02/rabota-s-kraskami-shag-1.jpg"/>
          <p:cNvPicPr/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55710" y="287100"/>
            <a:ext cx="5544000" cy="36000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55710" y="287100"/>
            <a:ext cx="59575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dirty="0">
                <a:solidFill>
                  <a:srgbClr val="0070C0"/>
                </a:solidFill>
              </a:rPr>
              <a:t>3</a:t>
            </a:r>
          </a:p>
        </p:txBody>
      </p:sp>
      <p:pic>
        <p:nvPicPr>
          <p:cNvPr id="5" name="Рисунок 4" descr="https://megamaster.info/wp-content/uploads/2019/02/rabota-s-kraskami-shag-1.jpg"/>
          <p:cNvPicPr/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278533" y="2087100"/>
            <a:ext cx="5544000" cy="36000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278533" y="2431059"/>
            <a:ext cx="57419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6000" dirty="0">
                <a:solidFill>
                  <a:srgbClr val="0070C0"/>
                </a:solidFill>
              </a:rPr>
              <a:t>4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087347"/>
            <a:ext cx="6428014" cy="1630937"/>
          </a:xfrm>
        </p:spPr>
        <p:txBody>
          <a:bodyPr>
            <a:noAutofit/>
          </a:bodyPr>
          <a:lstStyle/>
          <a:p>
            <a:pPr indent="268288" algn="ctr"/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Слева внизу рисуем треугольник 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мордочка ежика. В белую краску добавить капельку черной . Какой цвет получился? Правильно, серый. Им мы будем закрашивать туловище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1771403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9817" y="273515"/>
            <a:ext cx="9643345" cy="1534013"/>
          </a:xfrm>
        </p:spPr>
        <p:txBody>
          <a:bodyPr>
            <a:noAutofit/>
          </a:bodyPr>
          <a:lstStyle/>
          <a:p>
            <a:pPr indent="268288"/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теперь, способом «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примакивания</a:t>
            </a:r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рисуем колючки нашему ежику. Начнем с верхнего края спинки. Сначала серой краской несколько колючек, а затем - черной краской, прямо по серым</a:t>
            </a:r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 descr="https://lh6.googleusercontent.com/Rqnj_giGJ2c1oR7xEErMlqaxvbzR5_PHDher9GTsivl-sCMxPtntTUSdsc_-4nqrTjw1MZpm-nap_t-JiMJjfpuD05CliYugy7SlupuLaYZvTvgDIscaach0TaNbg22sur4uxqr1"/>
          <p:cNvPicPr/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192634" y="1807528"/>
            <a:ext cx="7865765" cy="456173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807490" y="1996716"/>
            <a:ext cx="57419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6000" dirty="0">
                <a:solidFill>
                  <a:srgbClr val="0070C0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009162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10244"/>
            <a:ext cx="10515600" cy="1575706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Продолжаем рисовать колючки по всей части туловища. Затем берем светло-коричневую краску и прорисовываем мордочку и лапки. Сколько лапок? </a:t>
            </a:r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Четыре 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маленьких овала. </a:t>
            </a:r>
            <a:b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Два спереди и два 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сзади</a:t>
            </a:r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 descr="https://megamaster.info/wp-content/uploads/2019/02/rabota-s-kraskami-shag-3.jpg"/>
          <p:cNvPicPr/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263987" y="1968274"/>
            <a:ext cx="7762882" cy="449558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532000" y="1968274"/>
            <a:ext cx="57419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6000" dirty="0">
                <a:solidFill>
                  <a:srgbClr val="0070C0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53796962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indent="361950" algn="ctr"/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Теперь угостим нашего ежика яблоком. Коричневым нарисуем маленький кружок справа вверху, на спине, а потом, промоем кисть, и прямо по коричневому цвету добавим немного красного. Как здорово получается</a:t>
            </a:r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rgbClr val="0070C0"/>
              </a:solidFill>
              <a:latin typeface="+mn-lt"/>
            </a:endParaRPr>
          </a:p>
        </p:txBody>
      </p:sp>
      <p:pic>
        <p:nvPicPr>
          <p:cNvPr id="3" name="Рисунок 2" descr="https://megamaster.info/wp-content/uploads/2019/02/rabota-s-kraskami-shag-3.jpg"/>
          <p:cNvPicPr/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043268" y="1696134"/>
            <a:ext cx="7952069" cy="468889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532000" y="1979914"/>
            <a:ext cx="57419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6000" dirty="0">
                <a:solidFill>
                  <a:srgbClr val="0070C0"/>
                </a:solidFill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07652764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0500"/>
            <a:ext cx="10515600" cy="1609725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Дорисуем яблочку веточку черным и листик зеленым цветом. Ну и наконец, нарисуем нашему ежику носик, маленький, кончиком кисти. Также кончиком  кисти 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глаз 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маленький ротик (полоска), тоже черного цвета. Сделаем прорисовку колючек, тонкой кисточкой с черной </a:t>
            </a:r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краской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 descr="https://megamaster.info/wp-content/uploads/2019/02/rabota-s-kraskami-shag-3.jpg"/>
          <p:cNvPicPr/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011736" y="1868776"/>
            <a:ext cx="8093959" cy="464238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532000" y="2073729"/>
            <a:ext cx="57419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6000" dirty="0">
                <a:solidFill>
                  <a:srgbClr val="0070C0"/>
                </a:solidFill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30277862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indent="268288" algn="ctr"/>
            <a:r>
              <a:rPr lang="ru-RU" sz="27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Остался последний штрих </a:t>
            </a:r>
            <a:r>
              <a:rPr lang="ru-RU" sz="27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травка</a:t>
            </a:r>
            <a:r>
              <a:rPr lang="ru-RU" sz="27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Промой кисть, набери светло-зеленой или салатовой краски и под ежиком, аккуратно, нарисуй немного травки.  Ух ты, посмотри, какой красивый ежик у тебя получился </a:t>
            </a:r>
            <a:r>
              <a:rPr lang="ru-RU" sz="27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 descr="https://megamaster.info/wp-content/uploads/2019/02/rabota-s-kraskami-shag-3.jpg"/>
          <p:cNvPicPr/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649130" y="1785938"/>
            <a:ext cx="8330441" cy="474098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532000" y="1785938"/>
            <a:ext cx="57419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6000" dirty="0">
                <a:solidFill>
                  <a:srgbClr val="0070C0"/>
                </a:solidFill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92230564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</TotalTime>
  <Words>237</Words>
  <Application>Microsoft Office PowerPoint</Application>
  <PresentationFormat>Произвольный</PresentationFormat>
  <Paragraphs>19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Office Theme</vt:lpstr>
      <vt:lpstr>Презентация PowerPoint</vt:lpstr>
      <vt:lpstr>Цель: - научить рисовать ежа; - совершенствовать практические навыки работы красками и владения кистью; - развивать мелкую моторику, воображение, творчество; - вызывать положительные эмоции от проделанной работы; - воспитывать интерес к жизни животных в природе, бережное, заботливое отношение к ним.  Материалы: белый картон, кисти, гуашь, вода.   </vt:lpstr>
      <vt:lpstr>Презентация PowerPoint</vt:lpstr>
      <vt:lpstr>Слева внизу рисуем треугольник - это мордочка ежика. В белую краску добавить капельку черной . Какой цвет получился? Правильно, серый. Им мы будем закрашивать туловище.</vt:lpstr>
      <vt:lpstr>А теперь, способом «примакивания» рисуем колючки нашему ежику. Начнем с верхнего края спинки. Сначала серой краской несколько колючек, а затем - черной краской, прямо по серым.</vt:lpstr>
      <vt:lpstr>Продолжаем рисовать колючки по всей части туловища. Затем берем светло-коричневую краску и прорисовываем мордочку и лапки. Сколько лапок? Четыре маленьких овала.  Два спереди и два - сзади.</vt:lpstr>
      <vt:lpstr>Теперь угостим нашего ежика яблоком. Коричневым нарисуем маленький кружок справа вверху, на спине, а потом, промоем кисть, и прямо по коричневому цвету добавим немного красного. Как здорово получается.</vt:lpstr>
      <vt:lpstr>Дорисуем яблочку веточку черным и листик зеленым цветом. Ну и наконец, нарисуем нашему ежику носик, маленький, кончиком кисти. Также кончиком  кисти - глаз и маленький ротик (полоска), тоже черного цвета. Сделаем прорисовку колючек, тонкой кисточкой с черной краской.</vt:lpstr>
      <vt:lpstr>Остался последний штрих - травка. Промой кисть, набери светло-зеленой или салатовой краски и под ежиком, аккуратно, нарисуй немного травки.  Ух ты, посмотри, какой красивый ежик у тебя получился !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МАДОУ детский сад комбинированного вида №43</dc:title>
  <dc:creator>Алексей Соловьев</dc:creator>
  <cp:lastModifiedBy>Даша</cp:lastModifiedBy>
  <cp:revision>16</cp:revision>
  <dcterms:created xsi:type="dcterms:W3CDTF">2020-04-21T23:28:07Z</dcterms:created>
  <dcterms:modified xsi:type="dcterms:W3CDTF">2020-04-26T16:55:45Z</dcterms:modified>
</cp:coreProperties>
</file>