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98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862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504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9104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54792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3869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5063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0841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0197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6346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2297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6150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2B03-D9D9-44D3-AC60-14046A4AE448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ABC3-526A-4448-8C4B-60688E8EC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7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vatars.mds.yandex.net/get-pdb/1992614/c9f1cdab-c57d-45fb-990d-e9021c13154f/s1200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06805" y="1550267"/>
            <a:ext cx="7041692" cy="51343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450" y="578283"/>
            <a:ext cx="9360398" cy="1140158"/>
          </a:xfrm>
        </p:spPr>
        <p:txBody>
          <a:bodyPr>
            <a:normAutofit/>
          </a:bodyPr>
          <a:lstStyle/>
          <a:p>
            <a:r>
              <a:rPr lang="ru-RU" sz="5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Дикие животные. Ежик».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341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9545"/>
            <a:ext cx="10515600" cy="53124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 рисовать ежа;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совершенствовать практические навыки работы красками и владения кистью;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мелкую моторику, воображение, творчество;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вызывать положительные эмоции от проделанной работы;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интерес к жизни животных в природе, бережное, заботливое отношение к ним.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Материалы: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белый картон, кисти, гуашь, вода.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zabavnik.club/wp-content/uploads/2018/05/Kartinki_1081_14084324-1024x683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89215" y="4460463"/>
            <a:ext cx="1692035" cy="108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http://sonita.kiev.ua/image/cache/data-product-school1-stakan-neproliv-zb.6900-15-600x600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16306" y="4420307"/>
            <a:ext cx="944235" cy="112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 descr="https://vsehoztovari.ru/upload/iblock/552/552ae82de224a59bd31b78af8aa19c94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07294" y="4436011"/>
            <a:ext cx="1608680" cy="113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forumsmile.ru/u/8/0/3/803acae6339fa305fa59d8c3a48a90d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0441" y="4420307"/>
            <a:ext cx="1761511" cy="112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810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megamaster.info/wp-content/uploads/2019/02/rabota-s-kraskami-shag-1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6974" y="269592"/>
            <a:ext cx="5544000" cy="36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https://megamaster.info/wp-content/uploads/2019/02/rabota-s-kraskami-shag-1.jpg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8219" y="2069592"/>
            <a:ext cx="5544000" cy="36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0918" y="3879122"/>
            <a:ext cx="3716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белую краску добавим капельку синей, получилась голубая.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85858" y="5679363"/>
            <a:ext cx="1888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Рисуем круг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6974" y="2069592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32095" y="2587925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38528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megamaster.info/wp-content/uploads/2019/02/rabota-s-kraskami-shag-1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5710" y="287100"/>
            <a:ext cx="5544000" cy="36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710" y="287100"/>
            <a:ext cx="5957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3</a:t>
            </a:r>
          </a:p>
        </p:txBody>
      </p:sp>
      <p:pic>
        <p:nvPicPr>
          <p:cNvPr id="5" name="Рисунок 4" descr="https://megamaster.info/wp-content/uploads/2019/02/rabota-s-kraskami-shag-1.jpg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78533" y="2087100"/>
            <a:ext cx="5544000" cy="36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278533" y="2431059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87347"/>
            <a:ext cx="6428014" cy="1630937"/>
          </a:xfrm>
        </p:spPr>
        <p:txBody>
          <a:bodyPr>
            <a:noAutofit/>
          </a:bodyPr>
          <a:lstStyle/>
          <a:p>
            <a:pPr indent="268288"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Слева внизу рисуем треугольник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мордочка ежика. В белую краску добавить капельку черной . Какой цвет получился? Правильно, серый. Им мы будем закрашивать туловище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714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17" y="273515"/>
            <a:ext cx="9643345" cy="1534013"/>
          </a:xfrm>
        </p:spPr>
        <p:txBody>
          <a:bodyPr>
            <a:noAutofit/>
          </a:bodyPr>
          <a:lstStyle/>
          <a:p>
            <a:pPr indent="268288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теперь, способом «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примакивания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рисуем колючки нашему ежику. Начнем с верхнего края спинки. Сначала серой краской несколько колючек, а затем - черной краской, прямо по серым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lh6.googleusercontent.com/Rqnj_giGJ2c1oR7xEErMlqaxvbzR5_PHDher9GTsivl-sCMxPtntTUSdsc_-4nqrTjw1MZpm-nap_t-JiMJjfpuD05CliYugy7SlupuLaYZvTvgDIscaach0TaNbg22sur4uxqr1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92634" y="1807528"/>
            <a:ext cx="7865765" cy="45617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07490" y="1996716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0916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0244"/>
            <a:ext cx="10515600" cy="15757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рисовать колючки по всей части туловища. Затем берем светло-коричневую краску и прорисовываем мордочку и лапки. Сколько лапок?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маленьких овала.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спереди и два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сзади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megamaster.info/wp-content/uploads/2019/02/rabota-s-kraskami-shag-3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63987" y="1968274"/>
            <a:ext cx="7762882" cy="44955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32000" y="196827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37969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361950"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угостим нашего ежика яблоком. Коричневым нарисуем маленький кружок справа вверху, на спине, а потом, промоем кисть, и прямо по коричневому цвету добавим немного красного. Как здорово получается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3" name="Рисунок 2" descr="https://megamaster.info/wp-content/uploads/2019/02/rabota-s-kraskami-shag-3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43268" y="1696134"/>
            <a:ext cx="7952069" cy="46888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32000" y="197991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765276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500"/>
            <a:ext cx="10515600" cy="16097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Дорисуем яблочку веточку черным и листик зеленым цветом. Ну и наконец, нарисуем нашему ежику носик, маленький, кончиком кисти. Также кончиком  кисти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маленький ротик (полоска), тоже черного цвета. Сделаем прорисовку колючек, тонкой кисточкой с черной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краской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megamaster.info/wp-content/uploads/2019/02/rabota-s-kraskami-shag-3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1736" y="1868776"/>
            <a:ext cx="8093959" cy="46423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32000" y="2073729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02778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68288" algn="ctr"/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Остался последний штрих </a:t>
            </a: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травка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Промой кисть, набери светло-зеленой или салатовой краски и под ежиком, аккуратно, нарисуй немного травки.  Ух ты, посмотри, какой красивый ежик у тебя получился </a:t>
            </a: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megamaster.info/wp-content/uploads/2019/02/rabota-s-kraskami-shag-3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9130" y="1785938"/>
            <a:ext cx="8330441" cy="4740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32000" y="1785938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22305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237</Words>
  <Application>Microsoft Office PowerPoint</Application>
  <PresentationFormat>Произвольный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Цель: - научить рисовать ежа; - совершенствовать практические навыки работы красками и владения кистью; - развивать мелкую моторику, воображение, творчество; - вызывать положительные эмоции от проделанной работы; - воспитывать интерес к жизни животных в природе, бережное, заботливое отношение к ним.  Материалы: белый картон, кисти, гуашь, вода.   </vt:lpstr>
      <vt:lpstr>Презентация PowerPoint</vt:lpstr>
      <vt:lpstr>Слева внизу рисуем треугольник - это мордочка ежика. В белую краску добавить капельку черной . Какой цвет получился? Правильно, серый. Им мы будем закрашивать туловище.</vt:lpstr>
      <vt:lpstr>А теперь, способом «примакивания» рисуем колючки нашему ежику. Начнем с верхнего края спинки. Сначала серой краской несколько колючек, а затем - черной краской, прямо по серым.</vt:lpstr>
      <vt:lpstr>Продолжаем рисовать колючки по всей части туловища. Затем берем светло-коричневую краску и прорисовываем мордочку и лапки. Сколько лапок? Четыре маленьких овала.  Два спереди и два - сзади.</vt:lpstr>
      <vt:lpstr>Теперь угостим нашего ежика яблоком. Коричневым нарисуем маленький кружок справа вверху, на спине, а потом, промоем кисть, и прямо по коричневому цвету добавим немного красного. Как здорово получается.</vt:lpstr>
      <vt:lpstr>Дорисуем яблочку веточку черным и листик зеленым цветом. Ну и наконец, нарисуем нашему ежику носик, маленький, кончиком кисти. Также кончиком  кисти - глаз и маленький ротик (полоска), тоже черного цвета. Сделаем прорисовку колючек, тонкой кисточкой с черной краской.</vt:lpstr>
      <vt:lpstr>Остался последний штрих - травка. Промой кисть, набери светло-зеленой или салатовой краски и под ежиком, аккуратно, нарисуй немного травки.  Ух ты, посмотри, какой красивый ежик у тебя получился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детский сад комбинированного вида №43</dc:title>
  <dc:creator>Алексей Соловьев</dc:creator>
  <cp:lastModifiedBy>Даша</cp:lastModifiedBy>
  <cp:revision>16</cp:revision>
  <dcterms:created xsi:type="dcterms:W3CDTF">2020-04-21T23:28:07Z</dcterms:created>
  <dcterms:modified xsi:type="dcterms:W3CDTF">2020-04-26T16:55:45Z</dcterms:modified>
</cp:coreProperties>
</file>