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63" r:id="rId16"/>
    <p:sldId id="273" r:id="rId17"/>
    <p:sldId id="274" r:id="rId18"/>
    <p:sldId id="275" r:id="rId19"/>
    <p:sldId id="276" r:id="rId20"/>
    <p:sldId id="277" r:id="rId21"/>
    <p:sldId id="264" r:id="rId22"/>
    <p:sldId id="265" r:id="rId23"/>
    <p:sldId id="267" r:id="rId24"/>
    <p:sldId id="268" r:id="rId25"/>
    <p:sldId id="269" r:id="rId26"/>
    <p:sldId id="270" r:id="rId27"/>
    <p:sldId id="271" r:id="rId28"/>
    <p:sldId id="272" r:id="rId29"/>
    <p:sldId id="278" r:id="rId30"/>
    <p:sldId id="279" r:id="rId31"/>
    <p:sldId id="287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4/5/2020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4/5/2020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4/5/2020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4/5/2020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4/5/2020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4/5/2020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4/5/2020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4/5/2020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4/5/2020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4/5/2020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4/5/2020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2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image" Target="../media/image3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4/5/2020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7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7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7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7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7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 /><Relationship Id="rId1" Type="http://schemas.openxmlformats.org/officeDocument/2006/relationships/slideLayout" Target="../slideLayouts/slideLayout7.xml" 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 /><Relationship Id="rId1" Type="http://schemas.openxmlformats.org/officeDocument/2006/relationships/slideLayout" Target="../slideLayouts/slideLayout7.xml" 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5D6E1-370C-104B-9118-46D2FEBA6F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1807" y="3429000"/>
            <a:ext cx="7966267" cy="2215008"/>
          </a:xfrm>
        </p:spPr>
        <p:txBody>
          <a:bodyPr>
            <a:normAutofit fontScale="90000"/>
          </a:bodyPr>
          <a:lstStyle/>
          <a:p>
            <a:r>
              <a:rPr lang="ru-RU"/>
              <a:t>Азбука безопасности « Правила езды на велосипеде и самокате»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D784663-277C-1D42-8DFA-1555C80658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2274" y="2268785"/>
            <a:ext cx="5357600" cy="1316400"/>
          </a:xfrm>
        </p:spPr>
        <p:txBody>
          <a:bodyPr>
            <a:noAutofit/>
          </a:bodyPr>
          <a:lstStyle/>
          <a:p>
            <a:r>
              <a:rPr lang="ru-RU" sz="2400"/>
              <a:t>Подготовила: воспитатель МБДОУ 148 </a:t>
            </a:r>
          </a:p>
          <a:p>
            <a:r>
              <a:rPr lang="ru-RU" sz="2400"/>
              <a:t>Старшей группы « Звёздочки»</a:t>
            </a:r>
          </a:p>
          <a:p>
            <a:r>
              <a:rPr lang="ru-RU" sz="2400"/>
              <a:t>Мусаева А.Б</a:t>
            </a:r>
          </a:p>
        </p:txBody>
      </p:sp>
    </p:spTree>
    <p:extLst>
      <p:ext uri="{BB962C8B-B14F-4D97-AF65-F5344CB8AC3E}">
        <p14:creationId xmlns:p14="http://schemas.microsoft.com/office/powerpoint/2010/main" val="3089044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2A7B0B-3064-D648-A0D3-8000BB093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Игра назови недостающие части велосипеда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C7F70410-07AF-8A47-93EF-E0F51E342D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1808" y="2052619"/>
            <a:ext cx="7700040" cy="4443313"/>
          </a:xfrm>
        </p:spPr>
      </p:pic>
    </p:spTree>
    <p:extLst>
      <p:ext uri="{BB962C8B-B14F-4D97-AF65-F5344CB8AC3E}">
        <p14:creationId xmlns:p14="http://schemas.microsoft.com/office/powerpoint/2010/main" val="3668429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369DE1-F565-B04A-B04D-897A0AC7D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80C79ED6-2983-294C-AAFD-B6A0CA0109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48108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E2DA2A-6EEA-EF49-B513-A712EC185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BF74DDE8-AE4F-F441-8713-E6866DF31C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46134"/>
          </a:xfrm>
        </p:spPr>
      </p:pic>
    </p:spTree>
    <p:extLst>
      <p:ext uri="{BB962C8B-B14F-4D97-AF65-F5344CB8AC3E}">
        <p14:creationId xmlns:p14="http://schemas.microsoft.com/office/powerpoint/2010/main" val="3779886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57ED6A-1031-A749-8ACE-3E57A12BF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8D24316A-D195-D74D-8057-AE67413B99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3076" y="0"/>
            <a:ext cx="11412081" cy="6858000"/>
          </a:xfrm>
        </p:spPr>
      </p:pic>
    </p:spTree>
    <p:extLst>
      <p:ext uri="{BB962C8B-B14F-4D97-AF65-F5344CB8AC3E}">
        <p14:creationId xmlns:p14="http://schemas.microsoft.com/office/powerpoint/2010/main" val="822185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215723-FCB0-CC48-986B-21331FEEF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653CB35-9D8E-1B43-8521-F43141B031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2662280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04B7B32-B301-644E-8CA5-354E25500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3235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295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64BB6B2C-EA92-BF45-90BA-E51329C63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30000" cy="699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611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A16A4E36-4514-1E4C-A89B-22029BC63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3412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3357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7186EE3E-7E35-D643-86E9-24E884E2C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47748" cy="702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966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E14E610A-0CCC-C745-856A-2E74AB160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5009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650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55892B-1B9F-F64D-9937-E3E37F58A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9092" y="599763"/>
            <a:ext cx="7327322" cy="878046"/>
          </a:xfrm>
        </p:spPr>
        <p:txBody>
          <a:bodyPr anchor="b">
            <a:normAutofit/>
          </a:bodyPr>
          <a:lstStyle/>
          <a:p>
            <a:pPr algn="ctr"/>
            <a:r>
              <a:rPr lang="ru-RU" sz="4800"/>
              <a:t>Цель: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AB737E-026F-2148-87E3-6AAF62312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8754" y="2276584"/>
            <a:ext cx="9316541" cy="3542630"/>
          </a:xfrm>
        </p:spPr>
        <p:txBody>
          <a:bodyPr>
            <a:normAutofit/>
          </a:bodyPr>
          <a:lstStyle/>
          <a:p>
            <a:r>
              <a:rPr lang="ru-RU" sz="4400"/>
              <a:t>Учить знать и выполнять правила езды на самокате и велосипеде.</a:t>
            </a:r>
          </a:p>
        </p:txBody>
      </p:sp>
    </p:spTree>
    <p:extLst>
      <p:ext uri="{BB962C8B-B14F-4D97-AF65-F5344CB8AC3E}">
        <p14:creationId xmlns:p14="http://schemas.microsoft.com/office/powerpoint/2010/main" val="9497119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2EFA966-36D1-8341-8504-14EDB6D5A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122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897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4B1543DB-014A-9A4B-94C4-1CA8916F9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1341258" cy="711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420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6373C71A-FB3A-5943-98B5-20402FEC9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3945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90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B70BDABF-FA8C-EA42-B540-577792EB9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122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268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72E63075-CC00-7844-9530-037569350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13767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3286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2A65BD6-CAC0-A94D-8D91-B272F2155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346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222D88AF-417D-D749-9558-A8DA490E6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87" y="0"/>
            <a:ext cx="112525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6478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C89B9CB0-E2C6-9044-AD9E-F0C768351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2720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84ADA51-69DE-034F-84AB-39366CF6C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1987"/>
            <a:ext cx="11341258" cy="699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9144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C452CBA5-8A5A-A64F-BF15-ECD7B29C2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3590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209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C2BA0-2FD0-D94F-8B94-55CA5438C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/>
              <a:t>Задачи: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9EEB8D-D74C-9D47-8FD7-164CC3B56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600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познакомить детей с </a:t>
            </a:r>
            <a:r>
              <a:rPr lang="ru-RU" sz="3600" b="1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правилами езды на велосипеде</a:t>
            </a:r>
            <a:r>
              <a:rPr lang="ru-RU" sz="3600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r>
              <a:rPr lang="ru-RU" sz="3600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- закреплять знания о </a:t>
            </a:r>
            <a:r>
              <a:rPr lang="ru-RU" sz="3600" b="1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правилах дорожного движения</a:t>
            </a:r>
            <a:r>
              <a:rPr lang="ru-RU" sz="3600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r>
              <a:rPr lang="ru-RU" sz="3600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- воспитывать умных и наблюдательных пешеходов</a:t>
            </a:r>
          </a:p>
          <a:p>
            <a:endParaRPr lang="ru-RU" sz="3600"/>
          </a:p>
        </p:txBody>
      </p:sp>
    </p:spTree>
    <p:extLst>
      <p:ext uri="{BB962C8B-B14F-4D97-AF65-F5344CB8AC3E}">
        <p14:creationId xmlns:p14="http://schemas.microsoft.com/office/powerpoint/2010/main" val="17301516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C877A16-E7CD-1A41-B113-B924AAF28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376755" cy="699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6444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EB17670-163D-9D40-84E2-849FF957D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511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601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751FB355-12DE-F547-AB48-BA4246400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32350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183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4E5094C2-D43A-4741-A77F-279FE3827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91"/>
            <a:ext cx="11323509" cy="665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910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3B8D5194-1272-104C-A101-18AFB5DEB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416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479DE668-EC44-724D-9EDE-3173005DE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3235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485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662D4035-FFB4-2D4C-A87A-20F4CA77B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019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364C3153-511F-5F43-A324-10645631E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1705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Мэдисон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31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Мэдисон</vt:lpstr>
      <vt:lpstr>Азбука безопасности « Правила езды на велосипеде и самокате»</vt:lpstr>
      <vt:lpstr>Цель:</vt:lpstr>
      <vt:lpstr>Задачи: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Игра назови недостающие части велосипеда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hesenovcelal444@gmail.com</dc:creator>
  <cp:lastModifiedBy>hesenovcelal444@gmail.com</cp:lastModifiedBy>
  <cp:revision>3</cp:revision>
  <dcterms:created xsi:type="dcterms:W3CDTF">2020-04-05T12:33:47Z</dcterms:created>
  <dcterms:modified xsi:type="dcterms:W3CDTF">2020-04-05T13:38:20Z</dcterms:modified>
</cp:coreProperties>
</file>