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3" r:id="rId16"/>
    <p:sldId id="273" r:id="rId17"/>
    <p:sldId id="274" r:id="rId18"/>
    <p:sldId id="275" r:id="rId19"/>
    <p:sldId id="276" r:id="rId20"/>
    <p:sldId id="277" r:id="rId21"/>
    <p:sldId id="264" r:id="rId22"/>
    <p:sldId id="265" r:id="rId23"/>
    <p:sldId id="267" r:id="rId24"/>
    <p:sldId id="268" r:id="rId25"/>
    <p:sldId id="269" r:id="rId26"/>
    <p:sldId id="270" r:id="rId27"/>
    <p:sldId id="271" r:id="rId28"/>
    <p:sldId id="272" r:id="rId29"/>
    <p:sldId id="278" r:id="rId30"/>
    <p:sldId id="279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5D6E1-370C-104B-9118-46D2FEBA6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7" y="3429000"/>
            <a:ext cx="7966267" cy="2215008"/>
          </a:xfrm>
        </p:spPr>
        <p:txBody>
          <a:bodyPr>
            <a:normAutofit fontScale="90000"/>
          </a:bodyPr>
          <a:lstStyle/>
          <a:p>
            <a:r>
              <a:rPr lang="ru-RU"/>
              <a:t>Азбука безопасности « Правила езды на велосипеде и самокате»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784663-277C-1D42-8DFA-1555C8065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268785"/>
            <a:ext cx="5357600" cy="1316400"/>
          </a:xfrm>
        </p:spPr>
        <p:txBody>
          <a:bodyPr>
            <a:noAutofit/>
          </a:bodyPr>
          <a:lstStyle/>
          <a:p>
            <a:r>
              <a:rPr lang="ru-RU" sz="2400"/>
              <a:t>Подготовила: воспитатель МБДОУ 148 </a:t>
            </a:r>
          </a:p>
          <a:p>
            <a:r>
              <a:rPr lang="ru-RU" sz="2400"/>
              <a:t>Старшей группы « Звёздочки»</a:t>
            </a:r>
          </a:p>
          <a:p>
            <a:r>
              <a:rPr lang="ru-RU" sz="2400"/>
              <a:t>Мусаева А.Б</a:t>
            </a:r>
          </a:p>
        </p:txBody>
      </p:sp>
    </p:spTree>
    <p:extLst>
      <p:ext uri="{BB962C8B-B14F-4D97-AF65-F5344CB8AC3E}">
        <p14:creationId xmlns:p14="http://schemas.microsoft.com/office/powerpoint/2010/main" val="308904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A7B0B-3064-D648-A0D3-8000BB09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Игра назови недостающие части велосипеда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7F70410-07AF-8A47-93EF-E0F51E342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2052619"/>
            <a:ext cx="7700040" cy="4443313"/>
          </a:xfrm>
        </p:spPr>
      </p:pic>
    </p:spTree>
    <p:extLst>
      <p:ext uri="{BB962C8B-B14F-4D97-AF65-F5344CB8AC3E}">
        <p14:creationId xmlns:p14="http://schemas.microsoft.com/office/powerpoint/2010/main" val="366842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69DE1-F565-B04A-B04D-897A0AC7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0C79ED6-2983-294C-AAFD-B6A0CA010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810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2DA2A-6EEA-EF49-B513-A712EC18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74DDE8-AE4F-F441-8713-E6866DF3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6134"/>
          </a:xfrm>
        </p:spPr>
      </p:pic>
    </p:spTree>
    <p:extLst>
      <p:ext uri="{BB962C8B-B14F-4D97-AF65-F5344CB8AC3E}">
        <p14:creationId xmlns:p14="http://schemas.microsoft.com/office/powerpoint/2010/main" val="377988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ED6A-1031-A749-8ACE-3E57A12B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D24316A-D195-D74D-8057-AE67413B9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076" y="0"/>
            <a:ext cx="11412081" cy="6858000"/>
          </a:xfrm>
        </p:spPr>
      </p:pic>
    </p:spTree>
    <p:extLst>
      <p:ext uri="{BB962C8B-B14F-4D97-AF65-F5344CB8AC3E}">
        <p14:creationId xmlns:p14="http://schemas.microsoft.com/office/powerpoint/2010/main" val="82218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15723-FCB0-CC48-986B-21331FE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653CB35-9D8E-1B43-8521-F43141B03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66228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04B7B32-B301-644E-8CA5-354E2550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23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4BB6B2C-EA92-BF45-90BA-E51329C6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16A4E36-4514-1E4C-A89B-22029BC6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4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3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186EE3E-7E35-D643-86E9-24E884E2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47748" cy="70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14E610A-0CCC-C745-856A-2E74AB160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0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5892B-1B9F-F64D-9937-E3E37F58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092" y="599763"/>
            <a:ext cx="7327322" cy="878046"/>
          </a:xfrm>
        </p:spPr>
        <p:txBody>
          <a:bodyPr anchor="b">
            <a:normAutofit/>
          </a:bodyPr>
          <a:lstStyle/>
          <a:p>
            <a:pPr algn="ctr"/>
            <a:r>
              <a:rPr lang="ru-RU" sz="480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B737E-026F-2148-87E3-6AAF6231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754" y="2276584"/>
            <a:ext cx="9316541" cy="3542630"/>
          </a:xfrm>
        </p:spPr>
        <p:txBody>
          <a:bodyPr>
            <a:normAutofit/>
          </a:bodyPr>
          <a:lstStyle/>
          <a:p>
            <a:r>
              <a:rPr lang="ru-RU" sz="4400"/>
              <a:t>Учить знать и выполнять правила езды на самокате и 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94971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2EFA966-36D1-8341-8504-14EDB6D5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12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B1543DB-014A-9A4B-94C4-1CA8916F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341258" cy="71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373C71A-FB3A-5943-98B5-20402FEC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94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0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70BDABF-FA8C-EA42-B540-577792EB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12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2E63075-CC00-7844-9530-03756935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76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2A65BD6-CAC0-A94D-8D91-B272F215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3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22D88AF-417D-D749-9558-A8DA490E6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7" y="0"/>
            <a:ext cx="11252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7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89B9CB0-E2C6-9044-AD9E-F0C76835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84ADA51-69DE-034F-84AB-39366CF6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987"/>
            <a:ext cx="11341258" cy="69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14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452CBA5-8A5A-A64F-BF15-ECD7B29C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9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C2BA0-2FD0-D94F-8B94-55CA5438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EEB8D-D74C-9D47-8FD7-164CC3B5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познакомить детей с </a:t>
            </a:r>
            <a:r>
              <a:rPr lang="ru-RU" sz="3600" b="1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правилами езды на велосипеде</a:t>
            </a:r>
            <a:r>
              <a:rPr lang="ru-RU" sz="3600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3600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закреплять знания о </a:t>
            </a:r>
            <a:r>
              <a:rPr lang="ru-RU" sz="3600" b="1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правилах дорожного движения</a:t>
            </a:r>
            <a:r>
              <a:rPr lang="ru-RU" sz="3600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3600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воспитывать умных и наблюдательных пешеходов</a:t>
            </a:r>
          </a:p>
          <a:p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73015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C877A16-E7CD-1A41-B113-B924AAF2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76755" cy="6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44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EB17670-163D-9D40-84E2-849FF957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0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51FB355-12DE-F547-AB48-BA424640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3235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E5094C2-D43A-4741-A77F-279FE382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1"/>
            <a:ext cx="11323509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1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B8D5194-1272-104C-A101-18AFB5DEB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79DE668-EC44-724D-9EDE-3173005D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23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62D4035-FFB4-2D4C-A87A-20F4CA77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1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64C3153-511F-5F43-A324-10645631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70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Мэдисон</vt:lpstr>
      <vt:lpstr>Азбука безопасности « Правила езды на велосипеде и самокате»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назови недостающие части велосипеда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hesenovcelal444@gmail.com</dc:creator>
  <cp:lastModifiedBy>hesenovcelal444@gmail.com</cp:lastModifiedBy>
  <cp:revision>3</cp:revision>
  <dcterms:created xsi:type="dcterms:W3CDTF">2020-04-05T12:33:47Z</dcterms:created>
  <dcterms:modified xsi:type="dcterms:W3CDTF">2020-04-05T13:38:20Z</dcterms:modified>
</cp:coreProperties>
</file>