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5" r:id="rId2"/>
    <p:sldId id="256" r:id="rId3"/>
    <p:sldId id="257" r:id="rId4"/>
    <p:sldId id="264" r:id="rId5"/>
    <p:sldId id="263" r:id="rId6"/>
    <p:sldId id="261" r:id="rId7"/>
    <p:sldId id="262" r:id="rId8"/>
    <p:sldId id="258" r:id="rId9"/>
    <p:sldId id="268" r:id="rId10"/>
    <p:sldId id="260" r:id="rId11"/>
    <p:sldId id="259" r:id="rId12"/>
    <p:sldId id="269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EBC0-072F-40D3-B555-BD17CD1DF04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231BD-2C36-4DA1-A606-D6DC22749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7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31BD-2C36-4DA1-A606-D6DC2274978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ФЭМП (ср. группа)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Задачи: закрепить знания о геометрических фигурах, полученные на предыдущем занятии, развивать познавательный интерес у детей, развивать психические процессы: устойчивое внимание, память, воображение, развивать умение выполнять различные игровые действия, развивать математическую речь, любознательность.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8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tatic-eu.insales.ru/images/products/1/7801/63897209/0056_r1_1_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6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img.yakaboo.ua/media/mediagallery/image/i/t/itd000000000729246-3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02" y="0"/>
            <a:ext cx="51585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7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www.xn--80adhenyc1c9b7d.xn--p1ai/wa-data/public/shop/products/05/96/9605/images/27760/27760.97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845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53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задаю вопросы, где ответами являются слова: один, много, два, ни одного.)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родителям не трудно, можно изготовить карточки, будет интереснее. Дети берут карточки: с изображением одной точки, двух точек, множества точек, а также пустая карточка. Дети поднимают необходимую карточку в соответствии с ответом.)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слонов живет у вас дома?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рук у мамы?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волос на голове?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хвостов у кошки?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крыльев у рыб?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ртов у нас на лице?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глаз у коровы?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листочков на дереве летом? А зимой?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какое время года? (весна)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mds.yandex.net/get-pdb/1543238/94d9d533-4cd5-470e-a600-473d71a4c198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небо голубое!</a:t>
            </a:r>
          </a:p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Здравствуй, солнце золотое! </a:t>
            </a:r>
          </a:p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вольный ветерок! </a:t>
            </a:r>
          </a:p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маленький дубок! </a:t>
            </a:r>
          </a:p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живем в одном краю,</a:t>
            </a:r>
          </a:p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вас всех приветствую!»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1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 те фигуры, которые тебе знакомы.</a:t>
            </a:r>
            <a:endParaRPr lang="ru-RU" dirty="0"/>
          </a:p>
        </p:txBody>
      </p:sp>
      <p:pic>
        <p:nvPicPr>
          <p:cNvPr id="4" name="Объект 3" descr="https://ds02.infourok.ru/uploads/ex/0b7d/00016b0c-f528b9ef/2/img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0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tatic.my-shop.ru/product/f3/233/232328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2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xn----gtbdmbeft1bdk.net/images/paint/7804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Отгадайте загадки.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1.Как его нам не вертеть равных граней ровно шесть. С ним в лото сыграть мы сможем, только будем осторожны: он не ласков и не груб, потому что это…..(куб). </a:t>
            </a:r>
          </a:p>
          <a:p>
            <a:pPr marL="0" indent="0">
              <a:buNone/>
            </a:pPr>
            <a:r>
              <a:rPr lang="ru-RU" dirty="0"/>
              <a:t>2.Вновь беремся мы за дело, Изучаем снова тело: Может мячиком он стать, И немного полетать, Очень круглый не овал. Догадались это…… (шар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766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737/00022a16-502235c6/img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4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.pinimg.com/736x/0e/61/65/0e616521ead412a47fe85bee2ec72ff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511256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6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Улыбнитесь…</a:t>
            </a:r>
            <a:endParaRPr lang="ru-RU" dirty="0"/>
          </a:p>
        </p:txBody>
      </p:sp>
      <p:pic>
        <p:nvPicPr>
          <p:cNvPr id="4" name="Объект 3" descr="https://heaclub.ru/tim/2865e28a213b9ece2bad027b7732d69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08" y="1554163"/>
            <a:ext cx="6030384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3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283</Words>
  <Application>Microsoft Office PowerPoint</Application>
  <PresentationFormat>Экран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ФЭМП (ср. группа) </vt:lpstr>
      <vt:lpstr>Презентация PowerPoint</vt:lpstr>
      <vt:lpstr>Назови те фигуры, которые тебе знакомы.</vt:lpstr>
      <vt:lpstr>Презентация PowerPoint</vt:lpstr>
      <vt:lpstr>Презентация PowerPoint</vt:lpstr>
      <vt:lpstr>Отгадайте загадки. </vt:lpstr>
      <vt:lpstr>Презентация PowerPoint</vt:lpstr>
      <vt:lpstr>Презентация PowerPoint</vt:lpstr>
      <vt:lpstr>Улыбнитесь…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Madje</dc:creator>
  <cp:lastModifiedBy>Home</cp:lastModifiedBy>
  <cp:revision>7</cp:revision>
  <dcterms:created xsi:type="dcterms:W3CDTF">2020-04-12T15:10:18Z</dcterms:created>
  <dcterms:modified xsi:type="dcterms:W3CDTF">2020-04-12T17:18:36Z</dcterms:modified>
</cp:coreProperties>
</file>