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71" r:id="rId9"/>
    <p:sldId id="272" r:id="rId10"/>
    <p:sldId id="270" r:id="rId11"/>
    <p:sldId id="268" r:id="rId12"/>
    <p:sldId id="269" r:id="rId13"/>
    <p:sldId id="257" r:id="rId14"/>
    <p:sldId id="264" r:id="rId15"/>
    <p:sldId id="267" r:id="rId16"/>
    <p:sldId id="266" r:id="rId17"/>
    <p:sldId id="265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гр</a:t>
            </a:r>
            <a:r>
              <a:rPr lang="ru-RU" dirty="0" smtClean="0">
                <a:solidFill>
                  <a:schemeClr val="tx1"/>
                </a:solidFill>
              </a:rPr>
              <a:t> № 5 Нестеренко С.Л.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resent5.com/presentforday2/20170226/prezentaciya_nasekomye_images/prezentaciya_nasekomy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dn.gdz4you.com/files/slides/d79/9b4da6ba29a5809c20a61fc6ee2dbc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cc9/00030680-7d7de6e2/3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fs00.infourok.ru/images/doc/246/25119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4"/>
            <a:ext cx="9144000" cy="68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ds04.infourok.ru/uploads/ex/11a3/000d5812-7b52295c/hello_html_23899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5.infourok.ru/uploads/ex/136e/00090095-dd94751c/hello_html_m7c414d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" y="-183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5.infourok.ru/uploads/ex/136e/00090095-dd94751c/hello_html_9aa0e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.ytimg.com/vi/2Bz76g1Rn3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69"/>
            <a:ext cx="9144000" cy="69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myslide.ru/documents_3/98e5fee5f4d6893e378a064d39fb017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up/datas/165723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56" y="6951"/>
            <a:ext cx="91745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насекомыми.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воображение, любознательность, наблюдательность,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изучению насекомых, прививать любовь к окружающему миру.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900igr.net/up/datas/97350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Здравствуйте уважаемые родители и ребята. Сегодня у нас занятие – «Окружающий мир». Тема нашего занятия: «Насекомые». Предлагаю Вашему вниманию интересные факты из жизни насекомых, а после посмотрите вместе с детьми небольшой фильм о «братьях наших меньших».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present5.com/presentation/1/382437536_445572910.pdf-img/382437536_445572910.pdf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myslide.ru/documents_4/89b7f51065799f3beb412ec87a0144fb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web-zoopark.ru/wp-content/uploads/2018/07/1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" y="0"/>
            <a:ext cx="914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5689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одно из самых удивительных животных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название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понятиями «призрак», «привидение». Насекомое и правда имеет необычные маскировочные способности, при помощи чего может быстро пропасть с поля зрения.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хитреца, согласитесь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очень сложно найти !Ведь палочник запросто " превращается" в камни, ветки , стебли и траву. Мастер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самая хищная птица рассмотрит! Да, мы его не видим, а он нас видит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прекрасно. 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имеет очень развитые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глаза!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испускает сильно пахнущую жидкость, чтобы ответить нападавшему.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myslide.ru/documents_3/8608f0f9329326f1629ffa980a479d7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82"/>
            <a:ext cx="9144000" cy="68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ds04.infourok.ru/uploads/ex/0338/000f800f-1b21c40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65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Окружающий мир.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мир.</dc:title>
  <dc:creator>Dmitriy Madje</dc:creator>
  <cp:lastModifiedBy>Home</cp:lastModifiedBy>
  <cp:revision>8</cp:revision>
  <dcterms:created xsi:type="dcterms:W3CDTF">2020-04-07T21:12:26Z</dcterms:created>
  <dcterms:modified xsi:type="dcterms:W3CDTF">2020-04-07T22:33:24Z</dcterms:modified>
</cp:coreProperties>
</file>