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0" r:id="rId4"/>
    <p:sldId id="259" r:id="rId5"/>
    <p:sldId id="261" r:id="rId6"/>
    <p:sldId id="262" r:id="rId7"/>
    <p:sldId id="263" r:id="rId8"/>
    <p:sldId id="271" r:id="rId9"/>
    <p:sldId id="272" r:id="rId10"/>
    <p:sldId id="270" r:id="rId11"/>
    <p:sldId id="268" r:id="rId12"/>
    <p:sldId id="269" r:id="rId13"/>
    <p:sldId id="257" r:id="rId14"/>
    <p:sldId id="264" r:id="rId15"/>
    <p:sldId id="267" r:id="rId16"/>
    <p:sldId id="266" r:id="rId17"/>
    <p:sldId id="265" r:id="rId18"/>
    <p:sldId id="274" r:id="rId19"/>
    <p:sldId id="273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67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2763738"/>
          </a:xfrm>
        </p:spPr>
        <p:txBody>
          <a:bodyPr/>
          <a:lstStyle/>
          <a:p>
            <a:r>
              <a:rPr lang="ru-RU" dirty="0" smtClean="0"/>
              <a:t>Окружающий мир.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Выполнила: воспитатель </a:t>
            </a:r>
            <a:r>
              <a:rPr lang="ru-RU" dirty="0" err="1" smtClean="0">
                <a:solidFill>
                  <a:schemeClr val="tx1"/>
                </a:solidFill>
              </a:rPr>
              <a:t>гр</a:t>
            </a:r>
            <a:r>
              <a:rPr lang="ru-RU" dirty="0" smtClean="0">
                <a:solidFill>
                  <a:schemeClr val="tx1"/>
                </a:solidFill>
              </a:rPr>
              <a:t> № 5 Нестеренко С.Л.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79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present5.com/presentforday2/20170226/prezentaciya_nasekomye_images/prezentaciya_nasekomy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44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https://cdn.gdz4you.com/files/slides/d79/9b4da6ba29a5809c20a61fc6ee2dbc8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65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73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ds02.infourok.ru/uploads/ex/0cc9/00030680-7d7de6e2/3/img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6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https://fs00.infourok.ru/images/doc/246/251197/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34"/>
            <a:ext cx="9144000" cy="685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41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8" name="Picture 4" descr="https://ds04.infourok.ru/uploads/ex/11a3/000d5812-7b52295c/hello_html_238999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71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ds05.infourok.ru/uploads/ex/136e/00090095-dd94751c/hello_html_m7c414d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67" y="-1831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44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s://ds05.infourok.ru/uploads/ex/136e/00090095-dd94751c/hello_html_9aa0e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4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84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i.ytimg.com/vi/2Bz76g1Rn3k/hq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69"/>
            <a:ext cx="9144000" cy="6927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29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https://myslide.ru/documents_3/98e5fee5f4d6893e378a064d39fb0176/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94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900igr.net/up/datas/165723/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556" y="6951"/>
            <a:ext cx="917455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насекомыми.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внимание, воображение, любознательность, наблюдательность,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речь.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изучению насекомых, прививать любовь к окружающему миру.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26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 descr="http://900igr.net/up/datas/97350/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339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02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Здравствуйте уважаемые родители и ребята. Сегодня у нас занятие – «Окружающий мир». Тема нашего занятия: «Насекомые». Предлагаю Вашему вниманию интересные факты из жизни насекомых, а после посмотрите вместе с детьми небольшой фильм о «братьях наших меньших».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172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s://present5.com/presentation/1/382437536_445572910.pdf-img/382437536_445572910.pdf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28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myslide.ru/documents_4/89b7f51065799f3beb412ec87a0144fb/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03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https://web-zoopark.ru/wp-content/uploads/2018/07/1-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" y="0"/>
            <a:ext cx="91424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75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76672"/>
            <a:ext cx="8568952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Палочник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одно из самых удивительных животных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Земле.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название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понятиями «призрак», «привидение». Насекомое и правда имеет необычные маскировочные способности, при помощи чего может быстро пропасть с поля зрения.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Такого хитреца, согласитесь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очень сложно найти !Ведь палочник запросто " превращается" в камни, ветки , стебли и траву. Мастер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Не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самая хищная птица рассмотрит! Да, мы его не видим, а он нас видит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прекрасно. Ведь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имеет очень развитые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глаза!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испускает сильно пахнущую жидкость, чтобы ответить нападавшему.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53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s://myslide.ru/documents_3/8608f0f9329326f1629ffa980a479d78/img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82"/>
            <a:ext cx="9144000" cy="6867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4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https://ds04.infourok.ru/uploads/ex/0338/000f800f-1b21c401/img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5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57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65</Words>
  <Application>Microsoft Office PowerPoint</Application>
  <PresentationFormat>Экран (4:3)</PresentationFormat>
  <Paragraphs>13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Spring</vt:lpstr>
      <vt:lpstr>Окружающий мир.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Окружающий мир.</dc:title>
  <dc:creator>Dmitriy Madje</dc:creator>
  <cp:lastModifiedBy>Home</cp:lastModifiedBy>
  <cp:revision>8</cp:revision>
  <dcterms:created xsi:type="dcterms:W3CDTF">2020-04-07T21:12:26Z</dcterms:created>
  <dcterms:modified xsi:type="dcterms:W3CDTF">2020-04-07T22:33:24Z</dcterms:modified>
</cp:coreProperties>
</file>