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Default Extension="jpeg" ContentType="image/jpeg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  <p:sldMasterId id="2147483697" r:id="rId2"/>
    <p:sldMasterId id="2147483709" r:id="rId3"/>
    <p:sldMasterId id="2147483721" r:id="rId4"/>
    <p:sldMasterId id="2147483733" r:id="rId5"/>
    <p:sldMasterId id="2147483745" r:id="rId6"/>
    <p:sldMasterId id="2147483757" r:id="rId7"/>
    <p:sldMasterId id="2147483769" r:id="rId8"/>
    <p:sldMasterId id="2147483781" r:id="rId9"/>
    <p:sldMasterId id="2147483793" r:id="rId10"/>
    <p:sldMasterId id="2147483805" r:id="rId11"/>
    <p:sldMasterId id="2147483896" r:id="rId12"/>
    <p:sldMasterId id="2147483946" r:id="rId13"/>
    <p:sldMasterId id="2147483959" r:id="rId14"/>
  </p:sldMasterIdLst>
  <p:sldIdLst>
    <p:sldId id="256" r:id="rId15"/>
    <p:sldId id="257" r:id="rId16"/>
    <p:sldId id="260" r:id="rId17"/>
    <p:sldId id="268" r:id="rId18"/>
    <p:sldId id="259" r:id="rId19"/>
    <p:sldId id="261" r:id="rId20"/>
    <p:sldId id="262" r:id="rId21"/>
    <p:sldId id="265" r:id="rId22"/>
    <p:sldId id="263" r:id="rId23"/>
    <p:sldId id="264" r:id="rId24"/>
    <p:sldId id="269" r:id="rId25"/>
    <p:sldId id="271" r:id="rId26"/>
    <p:sldId id="270" r:id="rId27"/>
    <p:sldId id="266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E8662C"/>
    <a:srgbClr val="FF5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013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22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38687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42810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98681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8338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54226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8177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56827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328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98077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028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08616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07842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06809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68937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41736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18912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23853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78205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84273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44592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782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74840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40940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4338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11702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40539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32687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/>
          </p:cNvSpPr>
          <p:nvPr>
            <p:ph type="subTitle" idx="1"/>
          </p:nvPr>
        </p:nvSpPr>
        <p:spPr>
          <a:xfrm>
            <a:off x="609600" y="5396132"/>
            <a:ext cx="10797736" cy="762000"/>
          </a:xfrm>
        </p:spPr>
        <p:txBody>
          <a:bodyPr/>
          <a:lstStyle>
            <a:lvl1pPr marL="0" indent="0" algn="r" eaLnBrk="1" latinLnBrk="0" hangingPunct="1">
              <a:buNone/>
              <a:defRPr kumimoji="0" lang="ru-RU" sz="1400"/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6" name="Group 23"/>
          <p:cNvGrpSpPr/>
          <p:nvPr/>
        </p:nvGrpSpPr>
        <p:grpSpPr>
          <a:xfrm>
            <a:off x="19987" y="1976657"/>
            <a:ext cx="2723213" cy="533400"/>
            <a:chOff x="0" y="2000250"/>
            <a:chExt cx="3733800" cy="533400"/>
          </a:xfrm>
        </p:grpSpPr>
        <p:sp>
          <p:nvSpPr>
            <p:cNvPr id="30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7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21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6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20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</p:grpSp>
      <p:grpSp>
        <p:nvGrpSpPr>
          <p:cNvPr id="29" name="Group 35"/>
          <p:cNvGrpSpPr/>
          <p:nvPr/>
        </p:nvGrpSpPr>
        <p:grpSpPr>
          <a:xfrm>
            <a:off x="11445407" y="1976658"/>
            <a:ext cx="736600" cy="542925"/>
            <a:chOff x="8667750" y="2000250"/>
            <a:chExt cx="476250" cy="542925"/>
          </a:xfrm>
        </p:grpSpPr>
        <p:sp>
          <p:nvSpPr>
            <p:cNvPr id="26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22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18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</p:grpSp>
      <p:sp>
        <p:nvSpPr>
          <p:cNvPr id="24" name="Oval 28"/>
          <p:cNvSpPr/>
          <p:nvPr/>
        </p:nvSpPr>
        <p:spPr>
          <a:xfrm>
            <a:off x="11430000" y="6038850"/>
            <a:ext cx="203200" cy="152400"/>
          </a:xfrm>
          <a:prstGeom prst="ellipse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 sz="1800"/>
          </a:p>
        </p:txBody>
      </p:sp>
      <p:sp>
        <p:nvSpPr>
          <p:cNvPr id="23" name="Oval 28"/>
          <p:cNvSpPr/>
          <p:nvPr/>
        </p:nvSpPr>
        <p:spPr>
          <a:xfrm>
            <a:off x="11430000" y="6324600"/>
            <a:ext cx="2032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 sz="1800"/>
          </a:p>
        </p:txBody>
      </p:sp>
      <p:sp>
        <p:nvSpPr>
          <p:cNvPr id="5" name="Oval 28"/>
          <p:cNvSpPr/>
          <p:nvPr/>
        </p:nvSpPr>
        <p:spPr>
          <a:xfrm>
            <a:off x="11430000" y="5476875"/>
            <a:ext cx="203200" cy="1524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 sz="1800"/>
          </a:p>
        </p:txBody>
      </p:sp>
      <p:sp>
        <p:nvSpPr>
          <p:cNvPr id="14" name="Oval 28"/>
          <p:cNvSpPr/>
          <p:nvPr/>
        </p:nvSpPr>
        <p:spPr>
          <a:xfrm>
            <a:off x="11430000" y="5753100"/>
            <a:ext cx="203200" cy="152400"/>
          </a:xfrm>
          <a:prstGeom prst="ellipse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 sz="1800"/>
          </a:p>
        </p:txBody>
      </p:sp>
      <p:sp>
        <p:nvSpPr>
          <p:cNvPr id="19" name="Rectangle 3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5" name="Rectangle 3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1" name="Rectangle 36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ru-RU"/>
          </a:p>
        </p:txBody>
      </p:sp>
      <p:sp>
        <p:nvSpPr>
          <p:cNvPr id="33" name="Rectangle 32"/>
          <p:cNvSpPr>
            <a:spLocks noGrp="1"/>
          </p:cNvSpPr>
          <p:nvPr>
            <p:ph type="title" hasCustomPrompt="1"/>
          </p:nvPr>
        </p:nvSpPr>
        <p:spPr>
          <a:xfrm>
            <a:off x="2743201" y="281352"/>
            <a:ext cx="8678985" cy="3886200"/>
          </a:xfrm>
          <a:scene3d>
            <a:camera prst="orthographicFront"/>
            <a:lightRig rig="threePt" dir="t"/>
          </a:scene3d>
          <a:sp3d/>
        </p:spPr>
        <p:txBody>
          <a:bodyPr vert="horz" anchor="ctr">
            <a:normAutofit/>
          </a:bodyPr>
          <a:lstStyle>
            <a:lvl1pPr algn="ctr" eaLnBrk="1" latinLnBrk="0" hangingPunct="1">
              <a:lnSpc>
                <a:spcPct val="100000"/>
              </a:lnSpc>
              <a:defRPr kumimoji="0" lang="ru-RU" sz="72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kumimoji="0" lang="ru-RU"/>
              <a:t>Показать заголовок</a:t>
            </a:r>
          </a:p>
        </p:txBody>
      </p:sp>
    </p:spTree>
    <p:extLst>
      <p:ext uri="{BB962C8B-B14F-4D97-AF65-F5344CB8AC3E}">
        <p14:creationId xmlns:p14="http://schemas.microsoft.com/office/powerpoint/2010/main" xmlns="" val="39506020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2" name="Rectangle 1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7" name="Rectangl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ru-RU"/>
          </a:p>
        </p:txBody>
      </p:sp>
      <p:sp>
        <p:nvSpPr>
          <p:cNvPr id="28" name="Rectangle 14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608224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extLst/>
          </a:lstStyle>
          <a:p>
            <a:endParaRPr lang="ru-RU"/>
          </a:p>
        </p:txBody>
      </p:sp>
      <p:sp>
        <p:nvSpPr>
          <p:cNvPr id="12" name="Rectangl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extLst/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7" name="Rectangle 6"/>
          <p:cNvSpPr>
            <a:spLocks noGrp="1"/>
          </p:cNvSpPr>
          <p:nvPr>
            <p:ph type="title" hasCustomPrompt="1"/>
          </p:nvPr>
        </p:nvSpPr>
        <p:spPr>
          <a:xfrm>
            <a:off x="304800" y="1676400"/>
            <a:ext cx="10972800" cy="1143000"/>
          </a:xfrm>
        </p:spPr>
        <p:txBody>
          <a:bodyPr rtlCol="0" anchor="ctr">
            <a:normAutofit/>
          </a:bodyPr>
          <a:lstStyle>
            <a:lvl1pPr eaLnBrk="1" latinLnBrk="0" hangingPunct="1"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defRPr>
            </a:lvl1pPr>
            <a:extLst/>
          </a:lstStyle>
          <a:p>
            <a:r>
              <a:rPr kumimoji="0" lang="ru-RU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xmlns="" val="4669235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остой вопрос и отв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ru-RU"/>
          </a:p>
        </p:txBody>
      </p:sp>
      <p:sp>
        <p:nvSpPr>
          <p:cNvPr id="31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Rectangle 8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109728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13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676400"/>
            <a:ext cx="109728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ru-RU"/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xmlns="" val="4022561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опрос и ответ с поясн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8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ru-RU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1" name="Rectangle 8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109728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25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676400"/>
            <a:ext cx="10972800" cy="1143000"/>
          </a:xfrm>
        </p:spPr>
        <p:txBody>
          <a:bodyPr rtlCol="0" anchor="ctr"/>
          <a:lstStyle>
            <a:lvl1pPr algn="ctr" eaLnBrk="1" latinLnBrk="0" hangingPunct="1">
              <a:buFontTx/>
              <a:buNone/>
              <a:defRPr kumimoji="0" lang="ru-RU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kumimoji="0" lang="ru-RU"/>
              <a:t>Ответ</a:t>
            </a:r>
          </a:p>
        </p:txBody>
      </p:sp>
      <p:sp>
        <p:nvSpPr>
          <p:cNvPr id="22" name="Rectangle 9"/>
          <p:cNvSpPr>
            <a:spLocks noGrp="1"/>
          </p:cNvSpPr>
          <p:nvPr>
            <p:ph type="body" sz="quarter" idx="15" hasCustomPrompt="1"/>
          </p:nvPr>
        </p:nvSpPr>
        <p:spPr>
          <a:xfrm>
            <a:off x="2438400" y="3124200"/>
            <a:ext cx="6807200" cy="1981200"/>
          </a:xfrm>
        </p:spPr>
        <p:txBody>
          <a:bodyPr vert="horz"/>
          <a:lstStyle>
            <a:lvl1pPr algn="ctr" eaLnBrk="1" latinLnBrk="0" hangingPunct="1">
              <a:buFontTx/>
              <a:buNone/>
              <a:defRPr kumimoji="0" lang="ru-RU" i="1" baseline="0"/>
            </a:lvl1pPr>
            <a:extLst/>
          </a:lstStyle>
          <a:p>
            <a:pPr lvl="0"/>
            <a:r>
              <a:rPr kumimoji="0" lang="ru-RU"/>
              <a:t>Пояснение к ответу</a:t>
            </a:r>
          </a:p>
        </p:txBody>
      </p:sp>
    </p:spTree>
    <p:extLst>
      <p:ext uri="{BB962C8B-B14F-4D97-AF65-F5344CB8AC3E}">
        <p14:creationId xmlns:p14="http://schemas.microsoft.com/office/powerpoint/2010/main" xmlns="" val="6851807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ильно или неправильно (ответ: прави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1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ru-RU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7" name="Question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109728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8" name="Answer Base"/>
          <p:cNvSpPr txBox="1"/>
          <p:nvPr/>
        </p:nvSpPr>
        <p:spPr>
          <a:xfrm>
            <a:off x="243840" y="1676400"/>
            <a:ext cx="1109472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latinLnBrk="0">
              <a:spcBef>
                <a:spcPct val="20000"/>
              </a:spcBef>
              <a:buNone/>
            </a:pP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ПРАВИЛЬНО</a:t>
            </a:r>
            <a:r>
              <a:rPr kumimoji="0" lang="ru-RU" sz="7200" baseline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или НЕПРАВИЛЬНО?</a:t>
            </a:r>
          </a:p>
        </p:txBody>
      </p:sp>
      <p:sp>
        <p:nvSpPr>
          <p:cNvPr id="7" name="Answer"/>
          <p:cNvSpPr/>
          <p:nvPr/>
        </p:nvSpPr>
        <p:spPr>
          <a:xfrm>
            <a:off x="243840" y="1676400"/>
            <a:ext cx="11094720" cy="2308324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indent="0" algn="ctr" latinLnBrk="0">
              <a:spcBef>
                <a:spcPct val="20000"/>
              </a:spcBef>
              <a:buNone/>
            </a:pPr>
            <a:r>
              <a:rPr kumimoji="0" lang="ru-RU" sz="720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ПРАВИЛЬНО </a:t>
            </a:r>
            <a:r>
              <a:rPr kumimoji="0" lang="ru-RU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или НЕПРАВИЛЬНО?</a:t>
            </a:r>
            <a:endParaRPr kumimoji="0" lang="ru-RU" sz="1800"/>
          </a:p>
        </p:txBody>
      </p:sp>
    </p:spTree>
    <p:extLst>
      <p:ext uri="{BB962C8B-B14F-4D97-AF65-F5344CB8AC3E}">
        <p14:creationId xmlns:p14="http://schemas.microsoft.com/office/powerpoint/2010/main" xmlns="" val="14098014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ильно или неправильно (ответ: неправи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ru-RU"/>
          </a:p>
        </p:txBody>
      </p:sp>
      <p:sp>
        <p:nvSpPr>
          <p:cNvPr id="28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Question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10972800" cy="1143000"/>
          </a:xfrm>
        </p:spPr>
        <p:txBody>
          <a:bodyPr rtlCol="0" anchor="ctr"/>
          <a:lstStyle>
            <a:lvl1pPr algn="l" eaLnBrk="1" latinLnBrk="0" hangingPunct="1">
              <a:defRPr kumimoji="0" lang="ru-RU"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29" name="Answer Base"/>
          <p:cNvSpPr txBox="1"/>
          <p:nvPr/>
        </p:nvSpPr>
        <p:spPr>
          <a:xfrm>
            <a:off x="304800" y="1600200"/>
            <a:ext cx="10972800" cy="129392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latinLnBrk="0">
              <a:spcBef>
                <a:spcPct val="20000"/>
              </a:spcBef>
              <a:buNone/>
            </a:pP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ПРАВИЛЬНО</a:t>
            </a:r>
            <a:r>
              <a:rPr kumimoji="0" lang="ru-RU" sz="7200" baseline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kumimoji="0" lang="ru-RU" sz="7200">
                <a:solidFill>
                  <a:schemeClr val="tx1">
                    <a:alpha val="40000"/>
                  </a:schemeClr>
                </a:solidFill>
              </a:rPr>
              <a:t>или НЕПРАВИЛЬНО?</a:t>
            </a:r>
          </a:p>
        </p:txBody>
      </p:sp>
      <p:sp>
        <p:nvSpPr>
          <p:cNvPr id="7" name="Answer"/>
          <p:cNvSpPr/>
          <p:nvPr/>
        </p:nvSpPr>
        <p:spPr>
          <a:xfrm>
            <a:off x="304800" y="1600200"/>
            <a:ext cx="10972800" cy="2308324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algn="ctr"/>
            <a:r>
              <a:rPr kumimoji="0" lang="ru-RU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ПРАВИЛЬНО или </a:t>
            </a:r>
            <a:r>
              <a:rPr kumimoji="0" lang="ru-RU" sz="720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НЕПРАВИЛЬНО</a:t>
            </a:r>
            <a:r>
              <a:rPr kumimoji="0" lang="ru-RU" sz="720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?</a:t>
            </a:r>
            <a:endParaRPr kumimoji="0" lang="ru-RU" sz="1800"/>
          </a:p>
        </p:txBody>
      </p:sp>
    </p:spTree>
    <p:extLst>
      <p:ext uri="{BB962C8B-B14F-4D97-AF65-F5344CB8AC3E}">
        <p14:creationId xmlns:p14="http://schemas.microsoft.com/office/powerpoint/2010/main" xmlns="" val="5812343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2838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Несколько вариан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>
          <a:xfrm>
            <a:off x="914400" y="228600"/>
            <a:ext cx="10261600" cy="1371600"/>
          </a:xfrm>
        </p:spPr>
        <p:txBody>
          <a:bodyPr vert="horz"/>
          <a:lstStyle>
            <a:lvl1pPr algn="l" eaLnBrk="1" latinLnBrk="0" hangingPunct="1">
              <a:defRPr kumimoji="0" lang="ru-RU" i="1" baseline="0"/>
            </a:lvl1pPr>
            <a:extLst/>
          </a:lstStyle>
          <a:p>
            <a:r>
              <a:rPr kumimoji="0" lang="ru-RU"/>
              <a:t>Вопрос</a:t>
            </a:r>
          </a:p>
        </p:txBody>
      </p:sp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ru-RU"/>
          </a:p>
        </p:txBody>
      </p:sp>
      <p:sp>
        <p:nvSpPr>
          <p:cNvPr id="9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10"/>
          <p:cNvSpPr txBox="1"/>
          <p:nvPr/>
        </p:nvSpPr>
        <p:spPr>
          <a:xfrm>
            <a:off x="609600" y="2057401"/>
            <a:ext cx="9144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15" name="Rectangle 13"/>
          <p:cNvSpPr>
            <a:spLocks noGrp="1"/>
          </p:cNvSpPr>
          <p:nvPr>
            <p:ph type="body" sz="quarter" idx="17" hasCustomPrompt="1"/>
          </p:nvPr>
        </p:nvSpPr>
        <p:spPr>
          <a:xfrm>
            <a:off x="1524000" y="4800600"/>
            <a:ext cx="94488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6" name="Rectangle 13"/>
          <p:cNvSpPr>
            <a:spLocks noGrp="1"/>
          </p:cNvSpPr>
          <p:nvPr>
            <p:ph type="body" sz="quarter" idx="18" hasCustomPrompt="1"/>
          </p:nvPr>
        </p:nvSpPr>
        <p:spPr>
          <a:xfrm>
            <a:off x="1524000" y="4114800"/>
            <a:ext cx="94488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7" name="Rectangle 13"/>
          <p:cNvSpPr>
            <a:spLocks noGrp="1"/>
          </p:cNvSpPr>
          <p:nvPr>
            <p:ph type="body" sz="quarter" idx="19" hasCustomPrompt="1"/>
          </p:nvPr>
        </p:nvSpPr>
        <p:spPr>
          <a:xfrm>
            <a:off x="1524000" y="3429000"/>
            <a:ext cx="94488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8" name="Rectangle 13"/>
          <p:cNvSpPr>
            <a:spLocks noGrp="1"/>
          </p:cNvSpPr>
          <p:nvPr>
            <p:ph type="body" sz="quarter" idx="20" hasCustomPrompt="1"/>
          </p:nvPr>
        </p:nvSpPr>
        <p:spPr>
          <a:xfrm>
            <a:off x="1524000" y="2743200"/>
            <a:ext cx="94488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Неправильный ответ</a:t>
            </a:r>
          </a:p>
        </p:txBody>
      </p:sp>
      <p:sp>
        <p:nvSpPr>
          <p:cNvPr id="19" name="Rectangle 13"/>
          <p:cNvSpPr>
            <a:spLocks noGrp="1"/>
          </p:cNvSpPr>
          <p:nvPr>
            <p:ph type="body" sz="quarter" idx="21" hasCustomPrompt="1"/>
          </p:nvPr>
        </p:nvSpPr>
        <p:spPr>
          <a:xfrm>
            <a:off x="1524000" y="2057400"/>
            <a:ext cx="9448800" cy="457200"/>
          </a:xfrm>
        </p:spPr>
        <p:txBody>
          <a:bodyPr rtlCol="0" anchor="ctr"/>
          <a:lstStyle>
            <a:lvl1pPr marL="0" indent="0" eaLnBrk="1" latinLnBrk="0" hangingPunct="1">
              <a:buFontTx/>
              <a:buNone/>
              <a:defRPr kumimoji="0" lang="ru-RU" i="0" baseline="0"/>
            </a:lvl1pPr>
            <a:extLst/>
          </a:lstStyle>
          <a:p>
            <a:pPr lvl="0"/>
            <a:r>
              <a:rPr kumimoji="0" lang="ru-RU"/>
              <a:t>Введите правильный ответ (затем измените порядок вариантов)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600" y="2707958"/>
            <a:ext cx="9144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600" y="3429001"/>
            <a:ext cx="9144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9600" y="4114801"/>
            <a:ext cx="9144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Г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600" y="4800601"/>
            <a:ext cx="914400" cy="492443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>
            <a:extLst/>
          </a:lstStyle>
          <a:p>
            <a:pPr algn="r">
              <a:lnSpc>
                <a:spcPct val="100000"/>
              </a:lnSpc>
            </a:pPr>
            <a:r>
              <a:rPr kumimoji="0" lang="ru-RU" sz="2000" b="1">
                <a:ln>
                  <a:solidFill>
                    <a:schemeClr val="tx2"/>
                  </a:solidFill>
                </a:ln>
                <a:solidFill>
                  <a:schemeClr val="bg2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</p:spTree>
    <p:extLst>
      <p:ext uri="{BB962C8B-B14F-4D97-AF65-F5344CB8AC3E}">
        <p14:creationId xmlns:p14="http://schemas.microsoft.com/office/powerpoint/2010/main" xmlns="" val="26661455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xit" presetSubtype="0" fill="hold" nodeType="after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поставление элемен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ru-RU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1219200" y="20574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1</a:t>
            </a:r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219200" y="29718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2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1219200" y="38862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3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1219200" y="48006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4</a:t>
            </a:r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1219200" y="57150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Элемент 5</a:t>
            </a:r>
          </a:p>
        </p:txBody>
      </p:sp>
      <p:sp>
        <p:nvSpPr>
          <p:cNvPr id="20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 eaLnBrk="1" latinLnBrk="0" hangingPunct="1">
              <a:defRPr kumimoji="0" lang="ru-RU"/>
            </a:lvl1pPr>
            <a:extLst/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5" name="Rectangle 7"/>
          <p:cNvSpPr>
            <a:spLocks noGrp="1"/>
          </p:cNvSpPr>
          <p:nvPr>
            <p:ph type="body" sz="quarter" idx="18" hasCustomPrompt="1"/>
          </p:nvPr>
        </p:nvSpPr>
        <p:spPr>
          <a:xfrm>
            <a:off x="6400800" y="20574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5</a:t>
            </a:r>
          </a:p>
        </p:txBody>
      </p:sp>
      <p:sp>
        <p:nvSpPr>
          <p:cNvPr id="17" name="Rectangle 7"/>
          <p:cNvSpPr>
            <a:spLocks noGrp="1"/>
          </p:cNvSpPr>
          <p:nvPr>
            <p:ph type="body" sz="quarter" idx="19" hasCustomPrompt="1"/>
          </p:nvPr>
        </p:nvSpPr>
        <p:spPr>
          <a:xfrm>
            <a:off x="6400800" y="29718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3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0" hasCustomPrompt="1"/>
          </p:nvPr>
        </p:nvSpPr>
        <p:spPr>
          <a:xfrm>
            <a:off x="6400800" y="38862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1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21" hasCustomPrompt="1"/>
          </p:nvPr>
        </p:nvSpPr>
        <p:spPr>
          <a:xfrm>
            <a:off x="6400800" y="48006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2</a:t>
            </a:r>
          </a:p>
        </p:txBody>
      </p:sp>
      <p:sp>
        <p:nvSpPr>
          <p:cNvPr id="21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6400800" y="57150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kumimoji="0" lang="ru-RU"/>
              <a:t>Сопоставленный элемент 4</a:t>
            </a:r>
          </a:p>
        </p:txBody>
      </p:sp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 eaLnBrk="1" latinLnBrk="0" hangingPunct="1">
              <a:defRPr kumimoji="0" lang="ru-RU" i="1" baseline="0"/>
            </a:lvl1pPr>
            <a:extLst/>
          </a:lstStyle>
          <a:p>
            <a:r>
              <a:rPr kumimoji="0" lang="ru-RU"/>
              <a:t>Введите вопрос</a:t>
            </a:r>
          </a:p>
        </p:txBody>
      </p:sp>
      <p:sp>
        <p:nvSpPr>
          <p:cNvPr id="7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3" name="Straight Connector 23"/>
          <p:cNvCxnSpPr>
            <a:stCxn id="16" idx="3"/>
            <a:endCxn id="18" idx="1"/>
          </p:cNvCxnSpPr>
          <p:nvPr/>
        </p:nvCxnSpPr>
        <p:spPr>
          <a:xfrm>
            <a:off x="5181600" y="2286000"/>
            <a:ext cx="12192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3"/>
            <a:endCxn id="19" idx="1"/>
          </p:cNvCxnSpPr>
          <p:nvPr/>
        </p:nvCxnSpPr>
        <p:spPr>
          <a:xfrm>
            <a:off x="5181600" y="3200400"/>
            <a:ext cx="12192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3"/>
          <p:cNvCxnSpPr>
            <a:stCxn id="13" idx="3"/>
            <a:endCxn id="17" idx="1"/>
          </p:cNvCxnSpPr>
          <p:nvPr/>
        </p:nvCxnSpPr>
        <p:spPr>
          <a:xfrm flipV="1">
            <a:off x="5181600" y="3200400"/>
            <a:ext cx="12192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23"/>
          <p:cNvCxnSpPr>
            <a:stCxn id="14" idx="3"/>
            <a:endCxn id="21" idx="1"/>
          </p:cNvCxnSpPr>
          <p:nvPr/>
        </p:nvCxnSpPr>
        <p:spPr>
          <a:xfrm>
            <a:off x="5181600" y="5029200"/>
            <a:ext cx="12192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23"/>
          <p:cNvCxnSpPr>
            <a:stCxn id="10" idx="3"/>
            <a:endCxn id="15" idx="1"/>
          </p:cNvCxnSpPr>
          <p:nvPr/>
        </p:nvCxnSpPr>
        <p:spPr>
          <a:xfrm flipV="1">
            <a:off x="5181600" y="2286000"/>
            <a:ext cx="1219200" cy="36576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028654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7963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46794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26140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01220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58799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1" y="1604964"/>
            <a:ext cx="5382684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484" y="1604964"/>
            <a:ext cx="53848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66614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40651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34570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35835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84007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6734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45581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7594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1" y="1604964"/>
            <a:ext cx="2741084" cy="45243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4964"/>
            <a:ext cx="8026400" cy="45243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46251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1" y="2130425"/>
            <a:ext cx="10361084" cy="1468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609601" y="6356350"/>
            <a:ext cx="2842684" cy="363538"/>
          </a:xfrm>
        </p:spPr>
        <p:txBody>
          <a:bodyPr/>
          <a:lstStyle>
            <a:lvl1pPr>
              <a:defRPr/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>
          <a:xfrm>
            <a:off x="8737601" y="6356350"/>
            <a:ext cx="2842684" cy="363538"/>
          </a:xfrm>
        </p:spPr>
        <p:txBody>
          <a:bodyPr/>
          <a:lstStyle>
            <a:lvl1pPr>
              <a:defRPr/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16964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50E679E-59CE-4AD0-A852-6A6BC3EB9E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422991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C57A77A-9CFE-4958-9C5C-B233D77754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145059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657F16B-3552-4AC2-B387-22D2C1E8CCE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735218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382684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484" y="1600201"/>
            <a:ext cx="53848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5109765-678B-40A4-9648-50AC383F5FF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774523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54483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564DF58-ACF4-4C36-805C-FE6710AA09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920288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9EA2EAD-5C8D-414E-ACE8-7EBEE16C96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606677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B18AAF6-AC40-4A6D-B751-7334F196BC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337496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773F390-0F36-4D13-9879-FEEE99E652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37964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CB18D42-2EA8-46E5-AA0B-E9AA34CF21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269395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5671A7B-C50A-4B07-82D8-D98598AA1E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009931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1" y="274639"/>
            <a:ext cx="2741084" cy="58499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499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8045E66-986D-4E28-A30D-B12EDDD182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105763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04944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27087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67405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95097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15970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56597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02600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87045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2256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4504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69423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66490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98296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55432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99914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28892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13536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70798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52778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61184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99738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16532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21672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97751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29169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74591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4736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2577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89296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73425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57579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39295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90609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55123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77745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66889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46471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59565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80905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03917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09927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94970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62456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3141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782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97523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70340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59661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8149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69662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93159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31544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54384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26145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42366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31243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51800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37397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14799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91875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88150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65926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85024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14921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507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653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60410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22505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13994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87388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00666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8745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53975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1565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66302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55721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8763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7129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67728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3857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44722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35661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89830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76720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8979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50718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02447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94158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80351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8525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72647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79963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image" Target="../media/image7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521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799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680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>
          <a:xfrm>
            <a:off x="1219200" y="457200"/>
            <a:ext cx="10261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>
          <a:xfrm>
            <a:off x="1219200" y="1905000"/>
            <a:ext cx="9956800" cy="42211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9" name="Rectangle 4"/>
          <p:cNvSpPr>
            <a:spLocks noGrp="1"/>
          </p:cNvSpPr>
          <p:nvPr>
            <p:ph type="dt" sz="half" idx="2"/>
          </p:nvPr>
        </p:nvSpPr>
        <p:spPr>
          <a:xfrm>
            <a:off x="8940800" y="6248400"/>
            <a:ext cx="2438400" cy="323850"/>
          </a:xfrm>
          <a:prstGeom prst="rect">
            <a:avLst/>
          </a:prstGeom>
        </p:spPr>
        <p:txBody>
          <a:bodyPr vert="horz" anchor="ctr"/>
          <a:lstStyle>
            <a:lvl1pPr eaLnBrk="1" latinLnBrk="0" hangingPunct="1">
              <a:defRPr kumimoji="0" lang="ru-RU" sz="1100"/>
            </a:lvl1pPr>
            <a:extLst/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8" name="Rectangle 5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4347848" cy="323850"/>
          </a:xfrm>
          <a:prstGeom prst="rect">
            <a:avLst/>
          </a:prstGeom>
        </p:spPr>
        <p:txBody>
          <a:bodyPr vert="horz"/>
          <a:lstStyle>
            <a:lvl1pPr eaLnBrk="1" latinLnBrk="0" hangingPunct="1">
              <a:defRPr kumimoji="0" lang="ru-RU" sz="1200"/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619915" y="6151098"/>
            <a:ext cx="572085" cy="457200"/>
          </a:xfrm>
          <a:prstGeom prst="rect">
            <a:avLst/>
          </a:prstGeom>
        </p:spPr>
        <p:txBody>
          <a:bodyPr vert="horz" anchor="ctr"/>
          <a:lstStyle>
            <a:lvl1pPr eaLnBrk="1" latinLnBrk="0" hangingPunct="1">
              <a:defRPr kumimoji="0" lang="ru-RU" sz="1200"/>
            </a:lvl1pPr>
            <a:extLst/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23"/>
          <p:cNvGrpSpPr/>
          <p:nvPr/>
        </p:nvGrpSpPr>
        <p:grpSpPr>
          <a:xfrm>
            <a:off x="15407" y="2000250"/>
            <a:ext cx="177800" cy="533400"/>
            <a:chOff x="0" y="2000250"/>
            <a:chExt cx="3733800" cy="533400"/>
          </a:xfrm>
        </p:grpSpPr>
        <p:sp>
          <p:nvSpPr>
            <p:cNvPr id="3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4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12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11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31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</p:grpSp>
      <p:grpSp>
        <p:nvGrpSpPr>
          <p:cNvPr id="10" name="Group 35"/>
          <p:cNvGrpSpPr/>
          <p:nvPr/>
        </p:nvGrpSpPr>
        <p:grpSpPr>
          <a:xfrm>
            <a:off x="11445407" y="2000251"/>
            <a:ext cx="736600" cy="542925"/>
            <a:chOff x="8667750" y="2000250"/>
            <a:chExt cx="476250" cy="542925"/>
          </a:xfrm>
        </p:grpSpPr>
        <p:sp>
          <p:nvSpPr>
            <p:cNvPr id="13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24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19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30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16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kumimoji="0" lang="ru-RU" sz="1800"/>
            </a:p>
          </p:txBody>
        </p:sp>
      </p:grpSp>
      <p:sp>
        <p:nvSpPr>
          <p:cNvPr id="23" name="Oval 28"/>
          <p:cNvSpPr/>
          <p:nvPr/>
        </p:nvSpPr>
        <p:spPr>
          <a:xfrm>
            <a:off x="11430000" y="6324600"/>
            <a:ext cx="2032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 sz="1800"/>
          </a:p>
        </p:txBody>
      </p:sp>
    </p:spTree>
    <p:extLst>
      <p:ext uri="{BB962C8B-B14F-4D97-AF65-F5344CB8AC3E}">
        <p14:creationId xmlns:p14="http://schemas.microsoft.com/office/powerpoint/2010/main" xmlns="" val="30950908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ru-RU" sz="36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0" hangingPunct="1">
        <a:defRPr kumimoji="0" lang="ru-RU">
          <a:solidFill>
            <a:schemeClr val="tx2"/>
          </a:solidFill>
        </a:defRPr>
      </a:lvl2pPr>
      <a:lvl3pPr eaLnBrk="1" latinLnBrk="0" hangingPunct="1">
        <a:defRPr kumimoji="0" lang="ru-RU">
          <a:solidFill>
            <a:schemeClr val="tx2"/>
          </a:solidFill>
        </a:defRPr>
      </a:lvl3pPr>
      <a:lvl4pPr eaLnBrk="1" latinLnBrk="0" hangingPunct="1">
        <a:defRPr kumimoji="0" lang="ru-RU">
          <a:solidFill>
            <a:schemeClr val="tx2"/>
          </a:solidFill>
        </a:defRPr>
      </a:lvl4pPr>
      <a:lvl5pPr eaLnBrk="1" latinLnBrk="0" hangingPunct="1">
        <a:defRPr kumimoji="0" lang="ru-RU">
          <a:solidFill>
            <a:schemeClr val="tx2"/>
          </a:solidFill>
        </a:defRPr>
      </a:lvl5pPr>
      <a:lvl6pPr eaLnBrk="1" latinLnBrk="0" hangingPunct="1">
        <a:defRPr kumimoji="0" lang="ru-RU">
          <a:solidFill>
            <a:schemeClr val="tx2"/>
          </a:solidFill>
        </a:defRPr>
      </a:lvl6pPr>
      <a:lvl7pPr eaLnBrk="1" latinLnBrk="0" hangingPunct="1">
        <a:defRPr kumimoji="0" lang="ru-RU">
          <a:solidFill>
            <a:schemeClr val="tx2"/>
          </a:solidFill>
        </a:defRPr>
      </a:lvl7pPr>
      <a:lvl8pPr eaLnBrk="1" latinLnBrk="0" hangingPunct="1">
        <a:defRPr kumimoji="0" lang="ru-RU">
          <a:solidFill>
            <a:schemeClr val="tx2"/>
          </a:solidFill>
        </a:defRPr>
      </a:lvl8pPr>
      <a:lvl9pPr eaLnBrk="1" latinLnBrk="0" hangingPunct="1">
        <a:defRPr kumimoji="0" lang="ru-RU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1" y="2130425"/>
            <a:ext cx="10361084" cy="146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мышьюОбразец заголовка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609601" y="6356350"/>
            <a:ext cx="2842684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Arial Unicode MS" panose="020B0604020202020204" pitchFamily="34" charset="-128"/>
              </a:defRPr>
            </a:lvl1pPr>
          </a:lstStyle>
          <a:p>
            <a:fld id="{D3C8D16F-5C25-4864-A1BA-EF76107EAF2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356350"/>
            <a:ext cx="2842684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Arial Unicode MS" panose="020B0604020202020204" pitchFamily="34" charset="-128"/>
              </a:defRPr>
            </a:lvl1pPr>
          </a:lstStyle>
          <a:p>
            <a:fld id="{A2193910-84B3-4C02-B069-AB8218EE63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4964"/>
            <a:ext cx="1097068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xmlns="" val="380549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2pPr>
      <a:lvl3pPr marL="11430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3pPr>
      <a:lvl4pPr marL="16002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4pPr>
      <a:lvl5pPr marL="20574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5pPr>
      <a:lvl6pPr marL="25146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6pPr>
      <a:lvl7pPr marL="29718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7pPr>
      <a:lvl8pPr marL="34290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8pPr>
      <a:lvl9pPr marL="38862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9pPr>
    </p:titleStyle>
    <p:bodyStyle>
      <a:lvl1pPr marL="342900" indent="-342900" algn="l" defTabSz="449263" rtl="0" eaLnBrk="1" fontAlgn="base" hangingPunct="1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1" fontAlgn="base" hangingPunct="1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1" fontAlgn="base" hangingPunct="1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1" fontAlgn="base" hangingPunct="1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1" fontAlgn="base" hangingPunct="1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970684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мышьюОбразец заголовка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1"/>
            <a:ext cx="1097068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0"/>
            <a:r>
              <a:rPr lang="en-GB" altLang="ru-RU" smtClean="0"/>
              <a:t>Девятый уровень структурыОбразец текста</a:t>
            </a:r>
          </a:p>
          <a:p>
            <a:pPr lvl="1"/>
            <a:r>
              <a:rPr lang="en-GB" altLang="ru-RU" smtClean="0"/>
              <a:t>Второй уровень</a:t>
            </a:r>
          </a:p>
          <a:p>
            <a:pPr lvl="2"/>
            <a:r>
              <a:rPr lang="en-GB" altLang="ru-RU" smtClean="0"/>
              <a:t>Третий уровень</a:t>
            </a:r>
          </a:p>
          <a:p>
            <a:pPr lvl="3"/>
            <a:r>
              <a:rPr lang="en-GB" altLang="ru-RU" smtClean="0"/>
              <a:t>Четвертый уровень</a:t>
            </a:r>
          </a:p>
          <a:p>
            <a:pPr lvl="4"/>
            <a:r>
              <a:rPr lang="en-GB" altLang="ru-RU" smtClean="0"/>
              <a:t>Пятый уровень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09601" y="6356350"/>
            <a:ext cx="2842684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Arial Unicode MS" panose="020B0604020202020204" pitchFamily="34" charset="-128"/>
              </a:defRPr>
            </a:lvl1pPr>
          </a:lstStyle>
          <a:p>
            <a:r>
              <a:rPr lang="ru-RU" altLang="ru-RU"/>
              <a:t>29.10.14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356350"/>
            <a:ext cx="2842684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Arial Unicode MS" panose="020B0604020202020204" pitchFamily="34" charset="-128"/>
              </a:defRPr>
            </a:lvl1pPr>
          </a:lstStyle>
          <a:p>
            <a:fld id="{3A9EBABB-2D74-4242-8FD3-8E9B11F9A1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94345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hf sldNum="0" hdr="0" ftr="0"/>
  <p:txStyles>
    <p:titleStyle>
      <a:lvl1pPr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2pPr>
      <a:lvl3pPr marL="11430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3pPr>
      <a:lvl4pPr marL="16002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4pPr>
      <a:lvl5pPr marL="20574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5pPr>
      <a:lvl6pPr marL="25146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6pPr>
      <a:lvl7pPr marL="29718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7pPr>
      <a:lvl8pPr marL="34290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8pPr>
      <a:lvl9pPr marL="3886200" indent="-228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SimSun" panose="02010600030101010101" pitchFamily="2" charset="-122"/>
        </a:defRPr>
      </a:lvl9pPr>
    </p:titleStyle>
    <p:bodyStyle>
      <a:lvl1pPr marL="342900" indent="-342900" algn="l" defTabSz="449263" rtl="0" eaLnBrk="1" fontAlgn="base" hangingPunct="1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1" fontAlgn="base" hangingPunct="1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1" fontAlgn="base" hangingPunct="1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1" fontAlgn="base" hangingPunct="1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1" fontAlgn="base" hangingPunct="1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9404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0142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688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975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0157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0167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FD4DE-1703-44CE-A481-08F85C83EC5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BE7B5-F157-451A-8CED-C9D99D6A7A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365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9C180-07B8-4A68-9688-2C5928331374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0C056-2EBD-4EFE-86B8-62489D99C4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5772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63786" y="1967991"/>
            <a:ext cx="6949440" cy="2387600"/>
          </a:xfrm>
        </p:spPr>
        <p:txBody>
          <a:bodyPr/>
          <a:lstStyle/>
          <a:p>
            <a:r>
              <a:rPr lang="ru-RU" b="1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Наши добрые мультфильмы</a:t>
            </a:r>
            <a:endParaRPr lang="ru-RU" b="1" dirty="0">
              <a:solidFill>
                <a:srgbClr val="FF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80734" y="4469217"/>
            <a:ext cx="6437376" cy="1655762"/>
          </a:xfrm>
        </p:spPr>
        <p:txBody>
          <a:bodyPr>
            <a:normAutofit/>
          </a:bodyPr>
          <a:lstStyle/>
          <a:p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119818" y="99194"/>
            <a:ext cx="6437376" cy="927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58496" y="2649645"/>
            <a:ext cx="3535680" cy="3411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518110" y="4186230"/>
            <a:ext cx="2634806" cy="187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8261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662751" y="1975104"/>
            <a:ext cx="6163489" cy="3559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21792" y="1975104"/>
            <a:ext cx="4621530" cy="3660299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Что это за мультфильм?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Назовите главных героев.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 чем этот фильм?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195071" y="4486656"/>
            <a:ext cx="1666761" cy="237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545021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1774823"/>
            <a:ext cx="4979925" cy="3787775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Что это за мультфильм?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Назовите главных героев.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 чем этот фильм?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98958" y="4449279"/>
            <a:ext cx="2771242" cy="2408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030913" y="1291271"/>
            <a:ext cx="5943600" cy="4754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69743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6299" y="1604964"/>
            <a:ext cx="6728885" cy="4287836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Как вы видите, все мультфильмы рассказывают нам о дружбе, добре, смелости, как правильно вести себя в трудных ситуациях и заботиться о близких.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2899" y="2705100"/>
            <a:ext cx="4433571" cy="2770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41134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201" y="2028825"/>
            <a:ext cx="4635499" cy="3954210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Теперь расскажите о своих любимых мультфильмах.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395572" y="1282700"/>
            <a:ext cx="2517027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68924" y="3731736"/>
            <a:ext cx="2589276" cy="1941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080499" y="3799686"/>
            <a:ext cx="2832100" cy="1874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83299" y="1282700"/>
            <a:ext cx="1879600" cy="2103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054476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01824" y="1228217"/>
            <a:ext cx="9521952" cy="1468438"/>
          </a:xfrm>
        </p:spPr>
        <p:txBody>
          <a:bodyPr/>
          <a:lstStyle/>
          <a:p>
            <a:pPr algn="ctr"/>
            <a:r>
              <a:rPr lang="ru-RU" sz="66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Спасибо за внимание!</a:t>
            </a:r>
            <a:endParaRPr lang="ru-RU" sz="6600" b="1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4389120" y="2245693"/>
            <a:ext cx="3255264" cy="4612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98791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040" y="2470785"/>
            <a:ext cx="6731000" cy="30765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Цель: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расширение кругозора воспитанников, активизировать мыслительные способности, память, внимание, воображение, развивать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речь.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327392" y="1278224"/>
            <a:ext cx="4606639" cy="4606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482841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2072480"/>
            <a:ext cx="4657344" cy="3231040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Ребята, давайте вспомним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ваши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любимые мультфильмы! Назовите их.</a:t>
            </a:r>
          </a:p>
          <a:p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2" descr="http://sdvk-oboi.ru/i/6967_707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266944" y="1506840"/>
            <a:ext cx="6633610" cy="4362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25069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1409" y="1155065"/>
            <a:ext cx="9131807" cy="1468438"/>
          </a:xfrm>
        </p:spPr>
        <p:txBody>
          <a:bodyPr/>
          <a:lstStyle/>
          <a:p>
            <a:pPr algn="ctr"/>
            <a:r>
              <a:rPr lang="ru-RU" sz="6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Угадай мультфильм!</a:t>
            </a:r>
            <a:endParaRPr lang="ru-RU" sz="66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152901" y="2171700"/>
            <a:ext cx="4686300" cy="468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930074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5217" y="2106040"/>
            <a:ext cx="5047488" cy="3136519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Что это за мультфильм?</a:t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Назовите главных героев.</a:t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 чем этот фильм?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35040" y="1220648"/>
            <a:ext cx="5803393" cy="482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34112" y="5065414"/>
            <a:ext cx="2474976" cy="1701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890995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28456" y="1219201"/>
            <a:ext cx="6477000" cy="4857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6"/>
          <p:cNvSpPr>
            <a:spLocks noGrp="1"/>
          </p:cNvSpPr>
          <p:nvPr>
            <p:ph type="title"/>
          </p:nvPr>
        </p:nvSpPr>
        <p:spPr>
          <a:xfrm>
            <a:off x="1060704" y="1728534"/>
            <a:ext cx="3949700" cy="3648138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Что это за мультфильм?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Назовите главных героев.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 чем этот фильм?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8718" y="4403811"/>
            <a:ext cx="2007346" cy="2381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048668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193113" y="1341120"/>
            <a:ext cx="6596551" cy="4687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6"/>
          <p:cNvSpPr>
            <a:spLocks noGrp="1"/>
          </p:cNvSpPr>
          <p:nvPr>
            <p:ph type="title"/>
          </p:nvPr>
        </p:nvSpPr>
        <p:spPr>
          <a:xfrm>
            <a:off x="670560" y="2118232"/>
            <a:ext cx="4035425" cy="3697351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Что это за мультфильм?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Назовите главных героев.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 чем этот фильм?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flipH="1">
            <a:off x="0" y="4718303"/>
            <a:ext cx="1694688" cy="2194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958097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857" y="1929765"/>
            <a:ext cx="4852416" cy="2880488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Что это за мультфильм?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Назовите главных героев.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 чем этот фильм?</a:t>
            </a:r>
            <a:endParaRPr lang="ru-RU" sz="3600" dirty="0"/>
          </a:p>
        </p:txBody>
      </p:sp>
      <p:pic>
        <p:nvPicPr>
          <p:cNvPr id="4" name="Picture 2" descr="http://img12.nnm.ru/4/8/c/9/2/f4a1d8272930ca502d39cc05ce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20512" y="1294696"/>
            <a:ext cx="6102445" cy="4663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219454" y="4191001"/>
            <a:ext cx="2028445" cy="256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6966122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77421" y="1280161"/>
            <a:ext cx="6414256" cy="48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6"/>
          <p:cNvSpPr>
            <a:spLocks noGrp="1"/>
          </p:cNvSpPr>
          <p:nvPr>
            <p:ph type="title"/>
          </p:nvPr>
        </p:nvSpPr>
        <p:spPr>
          <a:xfrm>
            <a:off x="179852" y="1833722"/>
            <a:ext cx="5086014" cy="3538855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Что это за мультфильм?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Назовите главных героев.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 чем этот фильм?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79851" y="4675251"/>
            <a:ext cx="2741149" cy="2081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987272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Тема15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53" id="{175BF0AE-0FE5-4952-9414-D4B021B01ED3}" vid="{F6D54088-BCC8-435B-813E-554A1E409BD1}"/>
    </a:ext>
  </a:extLst>
</a:theme>
</file>

<file path=ppt/theme/theme10.xml><?xml version="1.0" encoding="utf-8"?>
<a:theme xmlns:a="http://schemas.openxmlformats.org/drawingml/2006/main" name="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Тема143">
  <a:themeElements>
    <a:clrScheme name="Другая 13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</a:schemeClr>
            </a:gs>
            <a:gs pos="100000">
              <a:schemeClr val="phClr">
                <a:shade val="80000"/>
                <a:satMod val="150000"/>
              </a:schemeClr>
            </a:gs>
          </a:gsLst>
          <a:path path="circle">
            <a:fillToRect l="50000" t="50000"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7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43" id="{5D91FA29-C00A-4DDB-9142-AB4852FDAEE9}" vid="{48290515-8CCA-4C67-AB32-D960F60AFE62}"/>
    </a:ext>
  </a:extLst>
</a:theme>
</file>

<file path=ppt/theme/theme13.xml><?xml version="1.0" encoding="utf-8"?>
<a:theme xmlns:a="http://schemas.openxmlformats.org/drawingml/2006/main" name="Тема55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55" id="{C14549FB-2761-4DE4-8288-45F137711631}" vid="{E926540D-7C3F-4287-9F2F-11B91118E319}"/>
    </a:ext>
  </a:extLst>
</a:theme>
</file>

<file path=ppt/theme/theme14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Тема153</Template>
  <TotalTime>0</TotalTime>
  <Words>109</Words>
  <Application>Microsoft Office PowerPoint</Application>
  <PresentationFormat>Произвольный</PresentationFormat>
  <Paragraphs>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14</vt:i4>
      </vt:variant>
    </vt:vector>
  </HeadingPairs>
  <TitlesOfParts>
    <vt:vector size="28" baseType="lpstr">
      <vt:lpstr>Тема153</vt:lpstr>
      <vt:lpstr>Специальное оформление</vt:lpstr>
      <vt:lpstr>1_Специальное оформление</vt:lpstr>
      <vt:lpstr>2_Специальное оформление</vt:lpstr>
      <vt:lpstr>3_Специальное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8_Специальное оформление</vt:lpstr>
      <vt:lpstr>9_Специальное оформление</vt:lpstr>
      <vt:lpstr>Тема143</vt:lpstr>
      <vt:lpstr>Тема55</vt:lpstr>
      <vt:lpstr>Тема Office</vt:lpstr>
      <vt:lpstr>Наши добрые мультфильмы</vt:lpstr>
      <vt:lpstr>Цель: расширение кругозора воспитанников, активизировать мыслительные способности, память, внимание, воображение, развивать речь.</vt:lpstr>
      <vt:lpstr>Слайд 3</vt:lpstr>
      <vt:lpstr>Угадай мультфильм!</vt:lpstr>
      <vt:lpstr>Что это за мультфильм? Назовите главных героев. О чем этот фильм?</vt:lpstr>
      <vt:lpstr>Что это за мультфильм? Назовите главных героев. О чем этот фильм?</vt:lpstr>
      <vt:lpstr>Что это за мультфильм? Назовите главных героев. О чем этот фильм?</vt:lpstr>
      <vt:lpstr>Что это за мультфильм? Назовите главных героев. О чем этот фильм?</vt:lpstr>
      <vt:lpstr>Что это за мультфильм? Назовите главных героев. О чем этот фильм?</vt:lpstr>
      <vt:lpstr>Что это за мультфильм? Назовите главных героев. О чем этот фильм?</vt:lpstr>
      <vt:lpstr>Что это за мультфильм? Назовите главных героев. О чем этот фильм?</vt:lpstr>
      <vt:lpstr>Как вы видите, все мультфильмы рассказывают нам о дружбе, добре, смелости, как правильно вести себя в трудных ситуациях и заботиться о близких.</vt:lpstr>
      <vt:lpstr>Теперь расскажите о своих любимых мультфильмах.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2016-03-17T12:39:58Z</dcterms:created>
  <dcterms:modified xsi:type="dcterms:W3CDTF">2020-04-14T16:14:22Z</dcterms:modified>
</cp:coreProperties>
</file>