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697" r:id="rId2"/>
    <p:sldMasterId id="2147483709" r:id="rId3"/>
    <p:sldMasterId id="2147483721" r:id="rId4"/>
    <p:sldMasterId id="2147483733" r:id="rId5"/>
    <p:sldMasterId id="2147483745" r:id="rId6"/>
    <p:sldMasterId id="2147483757" r:id="rId7"/>
    <p:sldMasterId id="2147483769" r:id="rId8"/>
    <p:sldMasterId id="2147483781" r:id="rId9"/>
    <p:sldMasterId id="2147483793" r:id="rId10"/>
    <p:sldMasterId id="2147483805" r:id="rId11"/>
    <p:sldMasterId id="2147483896" r:id="rId12"/>
    <p:sldMasterId id="2147483946" r:id="rId13"/>
    <p:sldMasterId id="2147483959" r:id="rId14"/>
  </p:sldMasterIdLst>
  <p:sldIdLst>
    <p:sldId id="256" r:id="rId15"/>
    <p:sldId id="257" r:id="rId16"/>
    <p:sldId id="260" r:id="rId17"/>
    <p:sldId id="268" r:id="rId18"/>
    <p:sldId id="259" r:id="rId19"/>
    <p:sldId id="261" r:id="rId20"/>
    <p:sldId id="262" r:id="rId21"/>
    <p:sldId id="265" r:id="rId22"/>
    <p:sldId id="263" r:id="rId23"/>
    <p:sldId id="264" r:id="rId24"/>
    <p:sldId id="269" r:id="rId25"/>
    <p:sldId id="271" r:id="rId26"/>
    <p:sldId id="270" r:id="rId27"/>
    <p:sldId id="26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8662C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868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281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868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833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422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17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682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28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9807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28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861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784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680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893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173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891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385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820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427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459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82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484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094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433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170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4053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268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609600" y="5396132"/>
            <a:ext cx="10797736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9987" y="1976657"/>
            <a:ext cx="2723213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11445407" y="1976658"/>
            <a:ext cx="73660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</p:grpSp>
      <p:sp>
        <p:nvSpPr>
          <p:cNvPr id="24" name="Oval 28"/>
          <p:cNvSpPr/>
          <p:nvPr/>
        </p:nvSpPr>
        <p:spPr>
          <a:xfrm>
            <a:off x="11430000" y="6038850"/>
            <a:ext cx="2032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sz="1800"/>
          </a:p>
        </p:txBody>
      </p:sp>
      <p:sp>
        <p:nvSpPr>
          <p:cNvPr id="23" name="Oval 28"/>
          <p:cNvSpPr/>
          <p:nvPr/>
        </p:nvSpPr>
        <p:spPr>
          <a:xfrm>
            <a:off x="11430000" y="6324600"/>
            <a:ext cx="2032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sz="1800"/>
          </a:p>
        </p:txBody>
      </p:sp>
      <p:sp>
        <p:nvSpPr>
          <p:cNvPr id="5" name="Oval 28"/>
          <p:cNvSpPr/>
          <p:nvPr/>
        </p:nvSpPr>
        <p:spPr>
          <a:xfrm>
            <a:off x="11430000" y="5476875"/>
            <a:ext cx="2032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sz="1800"/>
          </a:p>
        </p:txBody>
      </p:sp>
      <p:sp>
        <p:nvSpPr>
          <p:cNvPr id="14" name="Oval 28"/>
          <p:cNvSpPr/>
          <p:nvPr/>
        </p:nvSpPr>
        <p:spPr>
          <a:xfrm>
            <a:off x="11430000" y="5753100"/>
            <a:ext cx="2032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sz="1800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743201" y="281352"/>
            <a:ext cx="8678985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3950602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08224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304800" y="1676400"/>
            <a:ext cx="109728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466923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402256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2438400" y="3124200"/>
            <a:ext cx="68072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  <p:extLst>
      <p:ext uri="{BB962C8B-B14F-4D97-AF65-F5344CB8AC3E}">
        <p14:creationId xmlns:p14="http://schemas.microsoft.com/office/powerpoint/2010/main" xmlns="" val="685180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243840" y="1676400"/>
            <a:ext cx="1109472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43840" y="1676400"/>
            <a:ext cx="11094720" cy="2308324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 sz="1800"/>
          </a:p>
        </p:txBody>
      </p:sp>
    </p:spTree>
    <p:extLst>
      <p:ext uri="{BB962C8B-B14F-4D97-AF65-F5344CB8AC3E}">
        <p14:creationId xmlns:p14="http://schemas.microsoft.com/office/powerpoint/2010/main" xmlns="" val="1409801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304800" y="1600200"/>
            <a:ext cx="109728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304800" y="1600200"/>
            <a:ext cx="109728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 sz="1800"/>
          </a:p>
        </p:txBody>
      </p:sp>
    </p:spTree>
    <p:extLst>
      <p:ext uri="{BB962C8B-B14F-4D97-AF65-F5344CB8AC3E}">
        <p14:creationId xmlns:p14="http://schemas.microsoft.com/office/powerpoint/2010/main" xmlns="" val="581234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838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914400" y="228600"/>
            <a:ext cx="102616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10"/>
          <p:cNvSpPr txBox="1"/>
          <p:nvPr/>
        </p:nvSpPr>
        <p:spPr>
          <a:xfrm>
            <a:off x="609600" y="2057401"/>
            <a:ext cx="9144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0" y="4800600"/>
            <a:ext cx="94488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4114800"/>
            <a:ext cx="94488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0" y="3429000"/>
            <a:ext cx="94488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524000" y="2743200"/>
            <a:ext cx="94488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524000" y="2057400"/>
            <a:ext cx="94488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2707958"/>
            <a:ext cx="9144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429001"/>
            <a:ext cx="9144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4114801"/>
            <a:ext cx="9144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4800601"/>
            <a:ext cx="9144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  <p:extLst>
      <p:ext uri="{BB962C8B-B14F-4D97-AF65-F5344CB8AC3E}">
        <p14:creationId xmlns:p14="http://schemas.microsoft.com/office/powerpoint/2010/main" xmlns="" val="2666145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20574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29718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38862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1219200" y="48006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1219200" y="57150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20574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6400800" y="29718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6400800" y="38862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6400800" y="48006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6400800" y="57150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5181600" y="2286000"/>
            <a:ext cx="12192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5181600" y="3200400"/>
            <a:ext cx="12192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5181600" y="3200400"/>
            <a:ext cx="12192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5181600" y="5029200"/>
            <a:ext cx="12192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5181600" y="2286000"/>
            <a:ext cx="12192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2865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796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679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614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122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879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4964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4964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661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065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457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583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400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73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558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594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1604964"/>
            <a:ext cx="2741084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4964"/>
            <a:ext cx="80264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625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2130425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09601" y="6356350"/>
            <a:ext cx="2842684" cy="363538"/>
          </a:xfrm>
        </p:spPr>
        <p:txBody>
          <a:bodyPr/>
          <a:lstStyle>
            <a:lvl1pPr>
              <a:defRPr/>
            </a:lvl1pPr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8737601" y="6356350"/>
            <a:ext cx="2842684" cy="363538"/>
          </a:xfrm>
        </p:spPr>
        <p:txBody>
          <a:bodyPr/>
          <a:lstStyle>
            <a:lvl1pPr>
              <a:defRPr/>
            </a:lvl1pPr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696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29.10.14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0E679E-59CE-4AD0-A852-6A6BC3EB9E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42299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29.10.14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57A77A-9CFE-4958-9C5C-B233D77754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14505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29.10.14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57F16B-3552-4AC2-B387-22D2C1E8CC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73521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29.10.14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109765-678B-40A4-9648-50AC383F5F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77452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448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29.10.14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64DF58-ACF4-4C36-805C-FE6710AA09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2028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29.10.14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EA2EAD-5C8D-414E-ACE8-7EBEE16C96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0667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29.10.14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18AAF6-AC40-4A6D-B751-7334F196BC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33749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29.10.14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73F390-0F36-4D13-9879-FEEE99E652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3796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29.10.14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B18D42-2EA8-46E5-AA0B-E9AA34CF21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26939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29.10.14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671A7B-C50A-4B07-82D8-D98598AA1E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00993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29.10.14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045E66-986D-4E28-A30D-B12EDDD182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10576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0494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708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740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509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597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659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260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704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25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450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942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649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829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543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991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889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353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079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277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118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973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653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167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9775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916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459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473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57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929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342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757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929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060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512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774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688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647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956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090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391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0992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497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245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314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82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752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034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5966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149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966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315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154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438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614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236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124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180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3739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479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187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815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592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502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492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50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5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6041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250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399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738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066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874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397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56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630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572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876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12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772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385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472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566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8983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672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97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071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0244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415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035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8525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264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996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7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21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99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80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10261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9568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8940800" y="6248400"/>
            <a:ext cx="24384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4347848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619915" y="6151098"/>
            <a:ext cx="572085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15407" y="2000250"/>
            <a:ext cx="17780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11445407" y="2000251"/>
            <a:ext cx="73660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sz="1800"/>
            </a:p>
          </p:txBody>
        </p:sp>
      </p:grpSp>
      <p:sp>
        <p:nvSpPr>
          <p:cNvPr id="23" name="Oval 28"/>
          <p:cNvSpPr/>
          <p:nvPr/>
        </p:nvSpPr>
        <p:spPr>
          <a:xfrm>
            <a:off x="11430000" y="6324600"/>
            <a:ext cx="2032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sz="1800"/>
          </a:p>
        </p:txBody>
      </p:sp>
    </p:spTree>
    <p:extLst>
      <p:ext uri="{BB962C8B-B14F-4D97-AF65-F5344CB8AC3E}">
        <p14:creationId xmlns:p14="http://schemas.microsoft.com/office/powerpoint/2010/main" xmlns="" val="3095090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2130425"/>
            <a:ext cx="10361084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356350"/>
            <a:ext cx="2842684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fld id="{D3C8D16F-5C25-4864-A1BA-EF76107EAF2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2684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fld id="{A2193910-84B3-4C02-B069-AB8218EE63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4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380549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0"/>
            <a:r>
              <a:rPr lang="en-GB" altLang="ru-RU" smtClean="0"/>
              <a:t>Девятый уровень структурыОбразец текста</a:t>
            </a:r>
          </a:p>
          <a:p>
            <a:pPr lvl="1"/>
            <a:r>
              <a:rPr lang="en-GB" altLang="ru-RU" smtClean="0"/>
              <a:t>Второй уровень</a:t>
            </a:r>
          </a:p>
          <a:p>
            <a:pPr lvl="2"/>
            <a:r>
              <a:rPr lang="en-GB" altLang="ru-RU" smtClean="0"/>
              <a:t>Третий уровень</a:t>
            </a:r>
          </a:p>
          <a:p>
            <a:pPr lvl="3"/>
            <a:r>
              <a:rPr lang="en-GB" altLang="ru-RU" smtClean="0"/>
              <a:t>Четвертый уровень</a:t>
            </a:r>
          </a:p>
          <a:p>
            <a:pPr lvl="4"/>
            <a:r>
              <a:rPr lang="en-GB" altLang="ru-RU" smtClean="0"/>
              <a:t>Пятый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356350"/>
            <a:ext cx="2842684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r>
              <a:rPr lang="ru-RU" altLang="ru-RU"/>
              <a:t>29.10.14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2684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fld id="{3A9EBABB-2D74-4242-8FD3-8E9B11F9A1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9434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40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14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88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75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15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016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D4DE-1703-44CE-A481-08F85C83EC5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E7B5-F157-451A-8CED-C9D99D6A7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65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9C180-07B8-4A68-9688-2C592833137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0C056-2EBD-4EFE-86B8-62489D9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77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3786" y="1967991"/>
            <a:ext cx="6949440" cy="2387600"/>
          </a:xfrm>
        </p:spPr>
        <p:txBody>
          <a:bodyPr/>
          <a:lstStyle/>
          <a:p>
            <a:r>
              <a:rPr lang="ru-RU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Наши добрые мультфильмы</a:t>
            </a:r>
            <a:endParaRPr lang="ru-RU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0734" y="4469217"/>
            <a:ext cx="6437376" cy="1655762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119818" y="99194"/>
            <a:ext cx="6437376" cy="927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8496" y="2649645"/>
            <a:ext cx="3535680" cy="341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18110" y="4186230"/>
            <a:ext cx="2634806" cy="187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26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62751" y="1975104"/>
            <a:ext cx="6163489" cy="355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1792" y="1975104"/>
            <a:ext cx="4621530" cy="366029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 это за мультфильм?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Назовите главных героев.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 чем этот фильм?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95071" y="4486656"/>
            <a:ext cx="1666761" cy="237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54502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1774823"/>
            <a:ext cx="4979925" cy="378777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 это за мультфильм?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Назовите главных героев.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 чем этот фильм?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8958" y="4449279"/>
            <a:ext cx="2771242" cy="2408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30913" y="1291271"/>
            <a:ext cx="5943600" cy="475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6974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6299" y="1604964"/>
            <a:ext cx="6728885" cy="428783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Как вы видите, все мультфильмы рассказывают нам о дружбе, добре, смелости, как правильно вести себя в трудных ситуациях и заботиться о близких.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2899" y="2705100"/>
            <a:ext cx="4433571" cy="277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4113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1" y="2028825"/>
            <a:ext cx="4635499" cy="395421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Теперь расскажите о своих любимых мультфильмах.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395572" y="1282700"/>
            <a:ext cx="2517027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8924" y="3731736"/>
            <a:ext cx="2589276" cy="1941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080499" y="3799686"/>
            <a:ext cx="2832100" cy="1874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83299" y="1282700"/>
            <a:ext cx="1879600" cy="210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05447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01824" y="1228217"/>
            <a:ext cx="9521952" cy="1468438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Спасибо за внимание!</a:t>
            </a:r>
            <a:endParaRPr lang="ru-RU" sz="66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4389120" y="2245693"/>
            <a:ext cx="3255264" cy="4612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9879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040" y="2470785"/>
            <a:ext cx="6731000" cy="30765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Цель: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расширение кругозора воспитанников, активизировать мыслительные способности, память, внимание, воображение, развивать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речь.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27392" y="1278224"/>
            <a:ext cx="4606639" cy="460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48284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2072480"/>
            <a:ext cx="4657344" cy="323104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Ребята, давайте вспомним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ваши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любимые мультфильмы! Назовите их.</a:t>
            </a:r>
          </a:p>
          <a:p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http://sdvk-oboi.ru/i/6967_707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66944" y="1506840"/>
            <a:ext cx="6633610" cy="436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2506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409" y="1155065"/>
            <a:ext cx="9131807" cy="1468438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Угадай мультфильм!</a:t>
            </a:r>
            <a:endParaRPr lang="ru-RU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52901" y="2171700"/>
            <a:ext cx="4686300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93007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5217" y="2106040"/>
            <a:ext cx="5047488" cy="3136519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 это за мультфильм?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Назовите главных героев.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 чем этот фильм?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35040" y="1220648"/>
            <a:ext cx="5803393" cy="482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4112" y="5065414"/>
            <a:ext cx="2474976" cy="1701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9099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28456" y="1219201"/>
            <a:ext cx="6477000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1060704" y="1728534"/>
            <a:ext cx="3949700" cy="364813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 это за мультфильм?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Назовите главных героев.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 чем этот фильм?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718" y="4403811"/>
            <a:ext cx="2007346" cy="238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04866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93113" y="1341120"/>
            <a:ext cx="6596551" cy="4687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670560" y="2118232"/>
            <a:ext cx="4035425" cy="369735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 это за мультфильм?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Назовите главных героев.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 чем этот фильм?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4718303"/>
            <a:ext cx="1694688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809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857" y="1929765"/>
            <a:ext cx="4852416" cy="288048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 это за мультфильм?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Назовите главных героев.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 чем этот фильм?</a:t>
            </a:r>
            <a:endParaRPr lang="ru-RU" sz="3600" dirty="0"/>
          </a:p>
        </p:txBody>
      </p:sp>
      <p:pic>
        <p:nvPicPr>
          <p:cNvPr id="4" name="Picture 2" descr="http://img12.nnm.ru/4/8/c/9/2/f4a1d8272930ca502d39cc05ce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20512" y="1294696"/>
            <a:ext cx="6102445" cy="4663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219454" y="4191001"/>
            <a:ext cx="2028445" cy="256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96612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77421" y="1280161"/>
            <a:ext cx="6414256" cy="4849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179852" y="1833722"/>
            <a:ext cx="5086014" cy="353885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 это за мультфильм?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Назовите главных героев.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 чем этот фильм?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9851" y="4675251"/>
            <a:ext cx="2741149" cy="208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98727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15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53" id="{175BF0AE-0FE5-4952-9414-D4B021B01ED3}" vid="{F6D54088-BCC8-435B-813E-554A1E409BD1}"/>
    </a:ext>
  </a:extLst>
</a:theme>
</file>

<file path=ppt/theme/theme10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143">
  <a:themeElements>
    <a:clrScheme name="Другая 13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43" id="{5D91FA29-C00A-4DDB-9142-AB4852FDAEE9}" vid="{48290515-8CCA-4C67-AB32-D960F60AFE62}"/>
    </a:ext>
  </a:extLst>
</a:theme>
</file>

<file path=ppt/theme/theme13.xml><?xml version="1.0" encoding="utf-8"?>
<a:theme xmlns:a="http://schemas.openxmlformats.org/drawingml/2006/main" name="Тема55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55" id="{C14549FB-2761-4DE4-8288-45F137711631}" vid="{E926540D-7C3F-4287-9F2F-11B91118E319}"/>
    </a:ext>
  </a:extLst>
</a:theme>
</file>

<file path=ppt/theme/theme1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Тема153</Template>
  <TotalTime>0</TotalTime>
  <Words>109</Words>
  <Application>Microsoft Office PowerPoint</Application>
  <PresentationFormat>Произвольный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Тема153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Тема143</vt:lpstr>
      <vt:lpstr>Тема55</vt:lpstr>
      <vt:lpstr>Тема Office</vt:lpstr>
      <vt:lpstr>Наши добрые мультфильмы</vt:lpstr>
      <vt:lpstr>Цель: расширение кругозора воспитанников, активизировать мыслительные способности, память, внимание, воображение, развивать речь.</vt:lpstr>
      <vt:lpstr>Слайд 3</vt:lpstr>
      <vt:lpstr>Угадай мультфильм!</vt:lpstr>
      <vt:lpstr>Что это за мультфильм? Назовите главных героев. О чем этот фильм?</vt:lpstr>
      <vt:lpstr>Что это за мультфильм? Назовите главных героев. О чем этот фильм?</vt:lpstr>
      <vt:lpstr>Что это за мультфильм? Назовите главных героев. О чем этот фильм?</vt:lpstr>
      <vt:lpstr>Что это за мультфильм? Назовите главных героев. О чем этот фильм?</vt:lpstr>
      <vt:lpstr>Что это за мультфильм? Назовите главных героев. О чем этот фильм?</vt:lpstr>
      <vt:lpstr>Что это за мультфильм? Назовите главных героев. О чем этот фильм?</vt:lpstr>
      <vt:lpstr>Что это за мультфильм? Назовите главных героев. О чем этот фильм?</vt:lpstr>
      <vt:lpstr>Как вы видите, все мультфильмы рассказывают нам о дружбе, добре, смелости, как правильно вести себя в трудных ситуациях и заботиться о близких.</vt:lpstr>
      <vt:lpstr>Теперь расскажите о своих любимых мультфильмах.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2016-03-17T12:39:58Z</dcterms:created>
  <dcterms:modified xsi:type="dcterms:W3CDTF">2020-04-14T16:14:22Z</dcterms:modified>
</cp:coreProperties>
</file>