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6" r:id="rId10"/>
    <p:sldId id="267" r:id="rId11"/>
    <p:sldId id="26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88B4E-8877-4213-B53A-20CC2E7CB5DE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92F5C-8A22-4423-9C3C-465ACDD25B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88B4E-8877-4213-B53A-20CC2E7CB5DE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92F5C-8A22-4423-9C3C-465ACDD25B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88B4E-8877-4213-B53A-20CC2E7CB5DE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92F5C-8A22-4423-9C3C-465ACDD25B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88B4E-8877-4213-B53A-20CC2E7CB5DE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92F5C-8A22-4423-9C3C-465ACDD25B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88B4E-8877-4213-B53A-20CC2E7CB5DE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92F5C-8A22-4423-9C3C-465ACDD25B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88B4E-8877-4213-B53A-20CC2E7CB5DE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92F5C-8A22-4423-9C3C-465ACDD25B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88B4E-8877-4213-B53A-20CC2E7CB5DE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92F5C-8A22-4423-9C3C-465ACDD25B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88B4E-8877-4213-B53A-20CC2E7CB5DE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92F5C-8A22-4423-9C3C-465ACDD25B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88B4E-8877-4213-B53A-20CC2E7CB5DE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92F5C-8A22-4423-9C3C-465ACDD25B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88B4E-8877-4213-B53A-20CC2E7CB5DE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92F5C-8A22-4423-9C3C-465ACDD25B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88B4E-8877-4213-B53A-20CC2E7CB5DE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92F5C-8A22-4423-9C3C-465ACDD25B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88B4E-8877-4213-B53A-20CC2E7CB5DE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A92F5C-8A22-4423-9C3C-465ACDD25BC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gif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7" Type="http://schemas.openxmlformats.org/officeDocument/2006/relationships/image" Target="../media/image1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7" Type="http://schemas.openxmlformats.org/officeDocument/2006/relationships/image" Target="../media/image24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7" Type="http://schemas.openxmlformats.org/officeDocument/2006/relationships/image" Target="../media/image2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jpeg"/><Relationship Id="rId5" Type="http://schemas.openxmlformats.org/officeDocument/2006/relationships/image" Target="../media/image27.jpeg"/><Relationship Id="rId4" Type="http://schemas.openxmlformats.org/officeDocument/2006/relationships/image" Target="../media/image2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jpeg"/><Relationship Id="rId4" Type="http://schemas.openxmlformats.org/officeDocument/2006/relationships/image" Target="../media/image3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www.metod-kopilka.ru/images/doc/48/43282/hello_html_78bf9e8e.g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142852"/>
            <a:ext cx="9137835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2928934"/>
            <a:ext cx="8712968" cy="2232247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Учимся играя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«Ориентировка в пространстве»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365104"/>
            <a:ext cx="6400800" cy="1656184"/>
          </a:xfrm>
        </p:spPr>
        <p:txBody>
          <a:bodyPr>
            <a:normAutofit/>
          </a:bodyPr>
          <a:lstStyle/>
          <a:p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4" name="Picture 2" descr="http://mypresentation.ru/documents/aebe8764fefcba959524ffb9c8f16da4/img14.jpg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5509" y="44623"/>
            <a:ext cx="2976331" cy="2016225"/>
          </a:xfrm>
          <a:prstGeom prst="rect">
            <a:avLst/>
          </a:prstGeom>
          <a:noFill/>
        </p:spPr>
      </p:pic>
      <p:pic>
        <p:nvPicPr>
          <p:cNvPr id="7" name="Picture 2" descr="https://i.pinimg.com/736x/91/dc/84/91dc841d22b7df60781cac067bda455d--clipart-tag.jpg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60232" y="-171400"/>
            <a:ext cx="2483768" cy="21602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6" descr="http://topfonpack.ru/uploads/images/k/a/r/kartinki_v_kl_tinku_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accent5">
                <a:lumMod val="60000"/>
                <a:lumOff val="40000"/>
              </a:schemeClr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59832" y="1052736"/>
            <a:ext cx="3384376" cy="532859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нижней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половине листа в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верхнем правом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углу- котенка, в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нижнем левом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углу- мишку, в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верхнем левом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углу- мяч, в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нижнем правом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углу – пирамидку.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530" name="Picture 2" descr="http://n.raskraski.link/uploads/2/4/1/24184.jpg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00192" y="836712"/>
            <a:ext cx="2520280" cy="2520280"/>
          </a:xfrm>
          <a:prstGeom prst="rect">
            <a:avLst/>
          </a:prstGeom>
          <a:noFill/>
        </p:spPr>
      </p:pic>
      <p:pic>
        <p:nvPicPr>
          <p:cNvPr id="22532" name="Picture 4" descr="https://media.istockphoto.com/vectors/teddy-bear-plush-toy-line-art-icon-illustration-vector-id502861190?k=6&amp;m=502861190&amp;s=612x612&amp;w=0&amp;h=r3ETM8j5QGBLcBqrirP8mc3Tj9qyuQhp0RS5rH1d6Ms=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6" y="3573016"/>
            <a:ext cx="2274898" cy="2801283"/>
          </a:xfrm>
          <a:prstGeom prst="rect">
            <a:avLst/>
          </a:prstGeom>
          <a:noFill/>
        </p:spPr>
      </p:pic>
      <p:pic>
        <p:nvPicPr>
          <p:cNvPr id="22534" name="Picture 6" descr="http://mariafresa.net/data_gallery/ball-clipart-black-and-white-ball-icon-black-white-line-art-tatoo-kHCAqv-clipart.pn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39552" y="764704"/>
            <a:ext cx="2448272" cy="2448272"/>
          </a:xfrm>
          <a:prstGeom prst="rect">
            <a:avLst/>
          </a:prstGeom>
          <a:noFill/>
        </p:spPr>
      </p:pic>
      <p:pic>
        <p:nvPicPr>
          <p:cNvPr id="22536" name="Picture 8" descr="https://mirchild.com/sites/default/files/images/raskraski/raskraski--malysham--10_m.png"/>
          <p:cNvPicPr>
            <a:picLocks noChangeAspect="1" noChangeArrowheads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88224" y="3645024"/>
            <a:ext cx="1918653" cy="2952328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2051720" y="188640"/>
            <a:ext cx="5904656" cy="58174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ПРАКТИЧЕСКОЕ ЗАДАНИЕ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ttp://topfonpack.ru/uploads/images/k/a/r/kartinki_v_kl_tinku_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accent5">
                <a:lumMod val="60000"/>
                <a:lumOff val="40000"/>
              </a:schemeClr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276872"/>
            <a:ext cx="8229600" cy="2448272"/>
          </a:xfrm>
        </p:spPr>
        <p:txBody>
          <a:bodyPr>
            <a:prstTxWarp prst="textDeflateBottom">
              <a:avLst/>
            </a:prstTxWarp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МОЛОДЦЫ!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http://topfonpack.ru/uploads/images/k/a/r/kartinki_v_kl_tinku_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accent5">
                <a:lumMod val="60000"/>
                <a:lumOff val="40000"/>
              </a:schemeClr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274638"/>
            <a:ext cx="4752528" cy="1066130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ЧТО НАХОДИТСЯ ВВЕРХУ СПРАВА?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https://lh6.ggpht.com/SUoP-UK4leZfBE0FInYFTMXwMbNes0kV6qtoOD-VkESIcWlHNLEOw3H1AiOruf54tBk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54965" y="2168860"/>
            <a:ext cx="3773219" cy="2358263"/>
          </a:xfrm>
          <a:prstGeom prst="rect">
            <a:avLst/>
          </a:prstGeom>
          <a:noFill/>
        </p:spPr>
      </p:pic>
      <p:pic>
        <p:nvPicPr>
          <p:cNvPr id="2052" name="Picture 4" descr="http://printonic.ru/uploads/images/2016/03/26/.tmb/thumb_img_56f695fc785f0_resize_900_5000.jpg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512" y="692696"/>
            <a:ext cx="2624363" cy="2592288"/>
          </a:xfrm>
          <a:prstGeom prst="rect">
            <a:avLst/>
          </a:prstGeom>
          <a:noFill/>
        </p:spPr>
      </p:pic>
      <p:pic>
        <p:nvPicPr>
          <p:cNvPr id="2054" name="Picture 6" descr="https://lh5.ggpht.com/gHZvUwiokOtfqd4EBp1HTpuERQBbof-yo5iAzKuXQ4rL-lWaXBDjJ-bta-iqEXMbW3Pc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72338" y="548680"/>
            <a:ext cx="3686808" cy="2304256"/>
          </a:xfrm>
          <a:prstGeom prst="rect">
            <a:avLst/>
          </a:prstGeom>
          <a:noFill/>
        </p:spPr>
      </p:pic>
      <p:pic>
        <p:nvPicPr>
          <p:cNvPr id="2056" name="Picture 8" descr="http://boombob.ru/resize.php?id=76089&amp;num=8&amp;width=515&amp;height=555.46428571429"/>
          <p:cNvPicPr>
            <a:picLocks noChangeAspect="1" noChangeArrowheads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4077072"/>
            <a:ext cx="2232248" cy="2405627"/>
          </a:xfrm>
          <a:prstGeom prst="rect">
            <a:avLst/>
          </a:prstGeom>
          <a:noFill/>
        </p:spPr>
      </p:pic>
      <p:pic>
        <p:nvPicPr>
          <p:cNvPr id="2058" name="Picture 10" descr="https://lh5.ggpht.com/VAonXd0GErwNtV2E-ujkW1HuAEqoZLyKVUkmRwocMhHDmrW6O5NfE0fYA3M98l3f70U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91269" y="4149080"/>
            <a:ext cx="3715612" cy="232225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05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ttp://topfonpack.ru/uploads/images/k/a/r/kartinki_v_kl_tinku_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accent5">
                <a:lumMod val="60000"/>
                <a:lumOff val="40000"/>
              </a:schemeClr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3768" y="274638"/>
            <a:ext cx="4680520" cy="11430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ЧТО НАХОДИТСЯ СЛЕВА ВНИЗУ?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8" name="Picture 2" descr="https://baby-upgrade.ru/wa-data/public/shop/products/29/39/43929/images/76870/76870.750x0.jpg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3848" y="1988840"/>
            <a:ext cx="2238794" cy="2736304"/>
          </a:xfrm>
          <a:prstGeom prst="rect">
            <a:avLst/>
          </a:prstGeom>
          <a:noFill/>
        </p:spPr>
      </p:pic>
      <p:pic>
        <p:nvPicPr>
          <p:cNvPr id="19462" name="Picture 6" descr="https://avatars.mds.yandex.net/get-marketpic/168879/market_qLxBHp-0nCXNJvQhWYibmA/orig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4" y="620687"/>
            <a:ext cx="2016224" cy="2159881"/>
          </a:xfrm>
          <a:prstGeom prst="rect">
            <a:avLst/>
          </a:prstGeom>
          <a:noFill/>
        </p:spPr>
      </p:pic>
      <p:pic>
        <p:nvPicPr>
          <p:cNvPr id="19464" name="Picture 8" descr="https://odezhda-master.ru/images/apix/products/2017/08/11/99b742ed8bb44f24a989c2587c9ed3b6.jpg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08104" y="4149080"/>
            <a:ext cx="3462432" cy="2307387"/>
          </a:xfrm>
          <a:prstGeom prst="rect">
            <a:avLst/>
          </a:prstGeom>
          <a:noFill/>
        </p:spPr>
      </p:pic>
      <p:pic>
        <p:nvPicPr>
          <p:cNvPr id="19466" name="Picture 10" descr="http://ean13.org/pictures/Goods/6934666057037.gif"/>
          <p:cNvPicPr>
            <a:picLocks noChangeAspect="1" noChangeArrowheads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512" y="3573016"/>
            <a:ext cx="2822411" cy="2649488"/>
          </a:xfrm>
          <a:prstGeom prst="rect">
            <a:avLst/>
          </a:prstGeom>
          <a:noFill/>
        </p:spPr>
      </p:pic>
      <p:pic>
        <p:nvPicPr>
          <p:cNvPr id="19468" name="Picture 12" descr="http://market.ex.ua/img/naduvnye-prinadlezhnosti-i-bassejny/normal/melissadoug_myach_morskaya_zvezda_md6436_14080500612311.jpg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60232" y="908720"/>
            <a:ext cx="2160240" cy="21602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946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://topfonpack.ru/uploads/images/k/a/r/kartinki_v_kl_tinku_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accent5">
                <a:lumMod val="60000"/>
                <a:lumOff val="40000"/>
              </a:schemeClr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274638"/>
            <a:ext cx="5184576" cy="778098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ЧТО НАХОДИТСЯ  СЛЕВА ВВЕРХУ?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32" name="Picture 8" descr="http://www.danya-baby.ru/70205-large_default/zavarochnyj-chajnik-1000-ml-470-291.jpg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60" y="260648"/>
            <a:ext cx="2808312" cy="2808313"/>
          </a:xfrm>
          <a:prstGeom prst="rect">
            <a:avLst/>
          </a:prstGeom>
          <a:noFill/>
        </p:spPr>
      </p:pic>
      <p:sp>
        <p:nvSpPr>
          <p:cNvPr id="1034" name="AutoShape 10" descr="http://banan.kg/u/images/8297/657684_452449_xxl.jpg?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6" name="Picture 12" descr="https://secure.img2-fg.wfcdn.com/im/68031884/resize-h800%5Ecompr-r85/5399/5399500/1%20Qt.%20Enamled%20Cast%20Iron%20Round%20French%20Oven.jpg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40152" y="548680"/>
            <a:ext cx="2901202" cy="1728192"/>
          </a:xfrm>
          <a:prstGeom prst="rect">
            <a:avLst/>
          </a:prstGeom>
          <a:noFill/>
        </p:spPr>
      </p:pic>
      <p:pic>
        <p:nvPicPr>
          <p:cNvPr id="1038" name="Picture 14" descr="https://static.price.ru/images/models/1000x1000/posuda-dlya-malishey/canpol-miska-plastikovaya-art.-4-412-12-mes.-cvet-krasniy-84280321/03e68bfe9a8d1f918faa3e8ae157d26c.JPEG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12160" y="3645024"/>
            <a:ext cx="2880320" cy="2880320"/>
          </a:xfrm>
          <a:prstGeom prst="rect">
            <a:avLst/>
          </a:prstGeom>
          <a:noFill/>
        </p:spPr>
      </p:pic>
      <p:pic>
        <p:nvPicPr>
          <p:cNvPr id="1040" name="Picture 16" descr="http://sporting.allbestgoods.org/img/products/34398-kruzhka-dlja-svch-tachki-2-350-ml-ot-stor.jpg"/>
          <p:cNvPicPr>
            <a:picLocks noChangeAspect="1" noChangeArrowheads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520" y="4077072"/>
            <a:ext cx="2376264" cy="2376264"/>
          </a:xfrm>
          <a:prstGeom prst="rect">
            <a:avLst/>
          </a:prstGeom>
          <a:noFill/>
        </p:spPr>
      </p:pic>
      <p:pic>
        <p:nvPicPr>
          <p:cNvPr id="1042" name="Picture 18" descr="https://ozon-st.cdn.ngenix.net/multimedia/audio_cd_covers/1018262392.jpg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31840" y="2636912"/>
            <a:ext cx="2481977" cy="19442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03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ttp://topfonpack.ru/uploads/images/k/a/r/kartinki_v_kl_tinku_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accent5">
                <a:lumMod val="60000"/>
                <a:lumOff val="40000"/>
              </a:schemeClr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27784" y="274638"/>
            <a:ext cx="4032448" cy="11430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ЧТО НАХОДИТСЯ СПРАВА ВНИЗУ?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4" name="Picture 2" descr="https://fs00.infourok.ru/images/doc/105/124042/hello_html_37549ad4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51520" y="836712"/>
            <a:ext cx="3024336" cy="1609632"/>
          </a:xfrm>
          <a:prstGeom prst="rect">
            <a:avLst/>
          </a:prstGeom>
          <a:noFill/>
        </p:spPr>
      </p:pic>
      <p:pic>
        <p:nvPicPr>
          <p:cNvPr id="18436" name="Picture 4" descr="http://hovrashok.com.ua/images/Jan/07/29f8aaa29f8a319ffb5bd8cfc8330f4b/mini_7.jpg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92080" y="3861048"/>
            <a:ext cx="3408115" cy="2539380"/>
          </a:xfrm>
          <a:prstGeom prst="rect">
            <a:avLst/>
          </a:prstGeom>
          <a:noFill/>
        </p:spPr>
      </p:pic>
      <p:pic>
        <p:nvPicPr>
          <p:cNvPr id="18438" name="Picture 6" descr="http://printonic.ru/uploads/images/2016/02/22/.tmb/thumb_img_56cab6f42a80b_resize_900_5000.jpg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6" y="4077072"/>
            <a:ext cx="4093954" cy="2238028"/>
          </a:xfrm>
          <a:prstGeom prst="rect">
            <a:avLst/>
          </a:prstGeom>
          <a:noFill/>
        </p:spPr>
      </p:pic>
      <p:pic>
        <p:nvPicPr>
          <p:cNvPr id="18442" name="Picture 10" descr="https://www.picpng.com/images/large/motorcycle-bike-red-motorbike-transparent-image-77688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372200" y="908720"/>
            <a:ext cx="2476743" cy="2016224"/>
          </a:xfrm>
          <a:prstGeom prst="rect">
            <a:avLst/>
          </a:prstGeom>
          <a:noFill/>
        </p:spPr>
      </p:pic>
      <p:pic>
        <p:nvPicPr>
          <p:cNvPr id="18444" name="Picture 12" descr="https://ds04.infourok.ru/uploads/ex/039c/00138b9b-8ba9cc6b/hello_html_58d8511e.jpg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59832" y="2348880"/>
            <a:ext cx="3347864" cy="18831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843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ttp://topfonpack.ru/uploads/images/k/a/r/kartinki_v_kl_tinku_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accent5">
                <a:lumMod val="60000"/>
                <a:lumOff val="40000"/>
              </a:schemeClr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800" y="274638"/>
            <a:ext cx="4464496" cy="11430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ЧТО НАХОДИТСЯ ПО СЕРЕДИНЕ?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0" name="Picture 2" descr="http://moziru.com/images/furniture-clipart-house-furniture-10.jpg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6" y="188640"/>
            <a:ext cx="2775805" cy="3416955"/>
          </a:xfrm>
          <a:prstGeom prst="rect">
            <a:avLst/>
          </a:prstGeom>
          <a:noFill/>
        </p:spPr>
      </p:pic>
      <p:pic>
        <p:nvPicPr>
          <p:cNvPr id="17412" name="Picture 4" descr="http://gost-mebel.ru/wp-content/uploads/2017/05/001.jpg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96495" y="332656"/>
            <a:ext cx="2747505" cy="2894529"/>
          </a:xfrm>
          <a:prstGeom prst="rect">
            <a:avLst/>
          </a:prstGeom>
          <a:noFill/>
        </p:spPr>
      </p:pic>
      <p:pic>
        <p:nvPicPr>
          <p:cNvPr id="17414" name="Picture 6" descr="http://www.coollady.ru/pic/0004/056/003_1.jpg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221088"/>
            <a:ext cx="3528392" cy="2446352"/>
          </a:xfrm>
          <a:prstGeom prst="rect">
            <a:avLst/>
          </a:prstGeom>
          <a:noFill/>
        </p:spPr>
      </p:pic>
      <p:pic>
        <p:nvPicPr>
          <p:cNvPr id="17416" name="Picture 8" descr="https://www.meleto.ru/image/cache/catalog/products/Vasilievskiy_lesokombinat/stulya_detskie/stul_detskiy_3-1200x800.jpg"/>
          <p:cNvPicPr>
            <a:picLocks noChangeAspect="1" noChangeArrowheads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9752" y="1772816"/>
            <a:ext cx="4428492" cy="2952328"/>
          </a:xfrm>
          <a:prstGeom prst="rect">
            <a:avLst/>
          </a:prstGeom>
          <a:noFill/>
        </p:spPr>
      </p:pic>
      <p:pic>
        <p:nvPicPr>
          <p:cNvPr id="17418" name="Picture 10" descr="https://png.pngtree.com/element_origin_min_pic/16/05/25/15574555e29f619.jpg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36096" y="3861048"/>
            <a:ext cx="3312368" cy="24715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74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ttp://topfonpack.ru/uploads/images/k/a/r/kartinki_v_kl_tinku_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accent5">
                <a:lumMod val="60000"/>
                <a:lumOff val="40000"/>
              </a:schemeClr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ЧТО НАХОДИТСЯ СПРАВА ОТ СТОЛА?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6" name="Picture 2" descr="http://img-fotki.yandex.ru/get/5607/47407354.225/0_82343_1bb2b077_orig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444208" y="2420888"/>
            <a:ext cx="1872208" cy="2656428"/>
          </a:xfrm>
          <a:prstGeom prst="rect">
            <a:avLst/>
          </a:prstGeom>
          <a:noFill/>
        </p:spPr>
      </p:pic>
      <p:pic>
        <p:nvPicPr>
          <p:cNvPr id="16388" name="Picture 4" descr="http://img-fotki.yandex.ru/get/4609/47407354.225/0_82349_ca3cb4a9_orig.pn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868550" y="2204864"/>
            <a:ext cx="3106852" cy="2746315"/>
          </a:xfrm>
          <a:prstGeom prst="rect">
            <a:avLst/>
          </a:prstGeom>
          <a:noFill/>
        </p:spPr>
      </p:pic>
      <p:pic>
        <p:nvPicPr>
          <p:cNvPr id="16394" name="Picture 10" descr="http://mebel-in.ru/images/stories/virtuemart/product/%D0%A2%D0%B0%D0%B1%D1%83%D1%80%D0%B5%D1%82%20%D0%BF%D1%80%D1%8F%D0%BC%D0%B0%D1%8F%20%D0%BD%D0%BE%D0%B3%D0%B0%20%D0%BC%D0%B0%D1%81%D1%81%D0%B8%D0%B2%20(%D0%91%D0%BE%D1%80%D0%BE%D0%B2%D0%B8%D1%87%D0%B8).jpg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2636912"/>
            <a:ext cx="3158245" cy="21602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638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ttp://topfonpack.ru/uploads/images/k/a/r/kartinki_v_kl_tinku_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accent5">
                <a:lumMod val="60000"/>
                <a:lumOff val="40000"/>
              </a:schemeClr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ЧТО НАХОДИТСЯ СЛЕВА ОТ КОРОВЫ?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2" name="Picture 2" descr="http://www.farmtoysonline.co.uk/images/products/large/1669.jpg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9752" y="1196752"/>
            <a:ext cx="4698031" cy="4176464"/>
          </a:xfrm>
          <a:prstGeom prst="rect">
            <a:avLst/>
          </a:prstGeom>
          <a:noFill/>
        </p:spPr>
      </p:pic>
      <p:pic>
        <p:nvPicPr>
          <p:cNvPr id="6" name="Рисунок 5" descr="http://i.playground.ru/i/83/46/36/00/pix/image.jpg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83568" y="2636912"/>
            <a:ext cx="1684387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www.playcast.ru/uploads/2015/10/26/15615653.png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660232" y="2780928"/>
            <a:ext cx="1409700" cy="1895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6" descr="http://topfonpack.ru/uploads/images/k/a/r/kartinki_v_kl_tinku_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accent5">
                <a:lumMod val="60000"/>
                <a:lumOff val="40000"/>
              </a:schemeClr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43808" y="980728"/>
            <a:ext cx="3600400" cy="5616624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Поделите лист пополам горизонтальной линией. Нарисуйте на верхней половинке в правом верхнем углу треугольник, в нижнем левом углу круг, верхнем левом углу- квадрат, а в нижнем правом- прямоугольник</a:t>
            </a:r>
            <a:endParaRPr lang="ru-RU" dirty="0"/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6732240" y="1052736"/>
            <a:ext cx="2016224" cy="1944216"/>
          </a:xfrm>
          <a:prstGeom prst="triangl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827584" y="4581128"/>
            <a:ext cx="1872208" cy="1728192"/>
          </a:xfrm>
          <a:prstGeom prst="ellips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1124744"/>
            <a:ext cx="1800200" cy="1584176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156176" y="4869160"/>
            <a:ext cx="2448272" cy="1368152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2051720" y="188640"/>
            <a:ext cx="5904656" cy="58174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ПРАКТИЧЕСКОЕ ЗАДАНИЕ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107</Words>
  <Application>Microsoft Office PowerPoint</Application>
  <PresentationFormat>Экран (4:3)</PresentationFormat>
  <Paragraphs>22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Учимся играя  «Ориентировка в пространстве»</vt:lpstr>
      <vt:lpstr>ЧТО НАХОДИТСЯ ВВЕРХУ СПРАВА?</vt:lpstr>
      <vt:lpstr>ЧТО НАХОДИТСЯ СЛЕВА ВНИЗУ?</vt:lpstr>
      <vt:lpstr>ЧТО НАХОДИТСЯ  СЛЕВА ВВЕРХУ?</vt:lpstr>
      <vt:lpstr>ЧТО НАХОДИТСЯ СПРАВА ВНИЗУ?</vt:lpstr>
      <vt:lpstr>ЧТО НАХОДИТСЯ ПО СЕРЕДИНЕ?</vt:lpstr>
      <vt:lpstr>ЧТО НАХОДИТСЯ СПРАВА ОТ СТОЛА?</vt:lpstr>
      <vt:lpstr>ЧТО НАХОДИТСЯ СЛЕВА ОТ КОРОВЫ?</vt:lpstr>
      <vt:lpstr>Слайд 9</vt:lpstr>
      <vt:lpstr>Слайд 10</vt:lpstr>
      <vt:lpstr>МОЛОДЦЫ!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Учимся играя «Ориентировка на листе»</dc:title>
  <dc:creator>Мама</dc:creator>
  <cp:lastModifiedBy>1</cp:lastModifiedBy>
  <cp:revision>16</cp:revision>
  <dcterms:created xsi:type="dcterms:W3CDTF">2018-06-26T09:26:30Z</dcterms:created>
  <dcterms:modified xsi:type="dcterms:W3CDTF">2020-04-06T12:32:38Z</dcterms:modified>
</cp:coreProperties>
</file>