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64" r:id="rId3"/>
    <p:sldId id="257" r:id="rId4"/>
    <p:sldId id="263" r:id="rId5"/>
    <p:sldId id="258" r:id="rId6"/>
    <p:sldId id="260" r:id="rId7"/>
    <p:sldId id="259" r:id="rId8"/>
    <p:sldId id="262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-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74C-077F-4AC5-BF48-CC3E4138A18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75CD-6C92-4FB2-91E0-5B5C349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78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74C-077F-4AC5-BF48-CC3E4138A18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75CD-6C92-4FB2-91E0-5B5C349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866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74C-077F-4AC5-BF48-CC3E4138A18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75CD-6C92-4FB2-91E0-5B5C349A5C2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8259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74C-077F-4AC5-BF48-CC3E4138A18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75CD-6C92-4FB2-91E0-5B5C349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893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74C-077F-4AC5-BF48-CC3E4138A18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75CD-6C92-4FB2-91E0-5B5C349A5C2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74655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74C-077F-4AC5-BF48-CC3E4138A18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75CD-6C92-4FB2-91E0-5B5C349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612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74C-077F-4AC5-BF48-CC3E4138A18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75CD-6C92-4FB2-91E0-5B5C349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4771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74C-077F-4AC5-BF48-CC3E4138A18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75CD-6C92-4FB2-91E0-5B5C349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41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74C-077F-4AC5-BF48-CC3E4138A18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75CD-6C92-4FB2-91E0-5B5C349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618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74C-077F-4AC5-BF48-CC3E4138A18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75CD-6C92-4FB2-91E0-5B5C349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660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74C-077F-4AC5-BF48-CC3E4138A18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75CD-6C92-4FB2-91E0-5B5C349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455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74C-077F-4AC5-BF48-CC3E4138A18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75CD-6C92-4FB2-91E0-5B5C349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132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74C-077F-4AC5-BF48-CC3E4138A18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75CD-6C92-4FB2-91E0-5B5C349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985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74C-077F-4AC5-BF48-CC3E4138A18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75CD-6C92-4FB2-91E0-5B5C349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10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74C-077F-4AC5-BF48-CC3E4138A18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75CD-6C92-4FB2-91E0-5B5C349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166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E74C-077F-4AC5-BF48-CC3E4138A18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75CD-6C92-4FB2-91E0-5B5C349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857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1E74C-077F-4AC5-BF48-CC3E4138A183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44E75CD-6C92-4FB2-91E0-5B5C349A5C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602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BB6A11-64FB-4814-84E3-F833FDD0F3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/>
              <a:t>РИСОВАНИЕ</a:t>
            </a:r>
            <a:r>
              <a:rPr lang="en-US" dirty="0"/>
              <a:t> &lt;&lt;</a:t>
            </a:r>
            <a:r>
              <a:rPr lang="ru-RU" dirty="0"/>
              <a:t>СКВОРЕЧНИК</a:t>
            </a:r>
            <a:r>
              <a:rPr lang="en-US" dirty="0"/>
              <a:t>&gt;&gt;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CD4E18E-EBF2-4F10-9A26-D12ACF3462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МЛАДШАЯ ГРУППА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МИШАРИНА Л.М. </a:t>
            </a:r>
          </a:p>
        </p:txBody>
      </p:sp>
    </p:spTree>
    <p:extLst>
      <p:ext uri="{BB962C8B-B14F-4D97-AF65-F5344CB8AC3E}">
        <p14:creationId xmlns:p14="http://schemas.microsoft.com/office/powerpoint/2010/main" val="4072751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C2BEEB-73D5-47B7-97B0-41E110F56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216924"/>
          </a:xfrm>
        </p:spPr>
        <p:txBody>
          <a:bodyPr>
            <a:normAutofit/>
          </a:bodyPr>
          <a:lstStyle/>
          <a:p>
            <a:r>
              <a:rPr lang="ru-RU" dirty="0"/>
              <a:t>Задачи:</a:t>
            </a:r>
            <a:br>
              <a:rPr lang="ru-RU" dirty="0"/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рисовать предмет состоящий из прямоугольной формы, треугольной крыши и круга. Правильно передавать величину частей предмета.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приемы закрашивания, правила работы с гуашью и кистью. Развивать чувство композиции,  творческое мышление, воображение.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эстетический вкус</a:t>
            </a:r>
          </a:p>
        </p:txBody>
      </p:sp>
    </p:spTree>
    <p:extLst>
      <p:ext uri="{BB962C8B-B14F-4D97-AF65-F5344CB8AC3E}">
        <p14:creationId xmlns:p14="http://schemas.microsoft.com/office/powerpoint/2010/main" val="3304042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E63C71-1A2A-42BA-8118-CC3D3E58F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078" y="373930"/>
            <a:ext cx="8596668" cy="6248400"/>
          </a:xfrm>
        </p:spPr>
        <p:txBody>
          <a:bodyPr>
            <a:normAutofit/>
          </a:bodyPr>
          <a:lstStyle/>
          <a:p>
            <a:r>
              <a:rPr lang="ru-RU" dirty="0"/>
              <a:t> 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Наступила весна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олнце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светит ярче и теплее. На деревьях появляются почки, листочки, прилетают из теплых краев птички, травка зеленеет. Многие птицы возвращаются с юга весной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строят гнезда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выводят птенцов. </a:t>
            </a: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r>
              <a:rPr lang="ru-RU" sz="2000" dirty="0"/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39486C-13A7-4437-A461-613196625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344" y="2818614"/>
            <a:ext cx="2846895" cy="403938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9B3F113-6FA8-46F6-8DD9-1D5321D81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172" y="791458"/>
            <a:ext cx="2601798" cy="303327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5B93BD3-CAC0-4D21-B3AF-09710C4307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44" y="3695306"/>
            <a:ext cx="3129699" cy="316269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6539728-1211-4EEC-953C-5888484EE3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239" y="3824729"/>
            <a:ext cx="5330683" cy="303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956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7874C1-883A-465A-8956-DB5601CAC8C9}"/>
              </a:ext>
            </a:extLst>
          </p:cNvPr>
          <p:cNvSpPr/>
          <p:nvPr/>
        </p:nvSpPr>
        <p:spPr>
          <a:xfrm>
            <a:off x="518474" y="216816"/>
            <a:ext cx="862552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вот </a:t>
            </a: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скворец не строит гнезда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.</a:t>
            </a:r>
            <a:b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где же живет </a:t>
            </a: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скворец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А как называется домик?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ребята, птицы живут в домиках, которые называются скворечники. А </a:t>
            </a:r>
            <a:b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кто делает домик для </a:t>
            </a: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скворца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Я вам тоже сегодня предлагаю нарисовать домик для птиц- скворечник</a:t>
            </a:r>
            <a:b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сейчас я вам прочитаю стихотворение, а вы внимательно послушайте.</a:t>
            </a:r>
            <a:b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Милый скворушка – скворец,</a:t>
            </a:r>
            <a:b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Прилетай же, наконец!</a:t>
            </a:r>
            <a:b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тебя я дом построил,</a:t>
            </a:r>
            <a:b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скворечня, а дворец!</a:t>
            </a:r>
            <a:b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Прилетай и распевай</a:t>
            </a:r>
            <a:b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Песню про зеленый май!</a:t>
            </a:r>
            <a:b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Прилетай в наш сад скорее!</a:t>
            </a:r>
            <a:b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готово! Прилетай!</a:t>
            </a:r>
            <a:b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CE032D-EB25-4B3E-9E13-22F9CB68E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501" y="2309567"/>
            <a:ext cx="5194026" cy="454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562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D9AB73-723E-418E-AFD0-A2A7319B1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630944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 на скворечник. Из каких частей он состоит? (сам скворечник, крыша и леток – отверстие через которое птицы попадают в скворечник)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Какой формы скворечник? (прямоугольный)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Крыша? (треугольная)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Леток? (круглый)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Каких размеров части скворечника? (прямоугольная часть самая большая, над ней треугольная крыша, она поменьше, на прямоугольной части имеется отверстие – леток)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45C341-B659-4061-B395-2CEAF780E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79" y="3167406"/>
            <a:ext cx="8472724" cy="363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124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5DE00EAF-9785-46F6-9F06-86A27B89F1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700854"/>
              </p:ext>
            </p:extLst>
          </p:nvPr>
        </p:nvGraphicFramePr>
        <p:xfrm>
          <a:off x="782425" y="1808932"/>
          <a:ext cx="6759018" cy="4439468"/>
        </p:xfrm>
        <a:graphic>
          <a:graphicData uri="http://schemas.openxmlformats.org/drawingml/2006/table">
            <a:tbl>
              <a:tblPr/>
              <a:tblGrid>
                <a:gridCol w="4051844">
                  <a:extLst>
                    <a:ext uri="{9D8B030D-6E8A-4147-A177-3AD203B41FA5}">
                      <a16:colId xmlns:a16="http://schemas.microsoft.com/office/drawing/2014/main" val="4118200938"/>
                    </a:ext>
                  </a:extLst>
                </a:gridCol>
                <a:gridCol w="2707174">
                  <a:extLst>
                    <a:ext uri="{9D8B030D-6E8A-4147-A177-3AD203B41FA5}">
                      <a16:colId xmlns:a16="http://schemas.microsoft.com/office/drawing/2014/main" val="2259249615"/>
                    </a:ext>
                  </a:extLst>
                </a:gridCol>
              </a:tblGrid>
              <a:tr h="4439468">
                <a:tc>
                  <a:txBody>
                    <a:bodyPr/>
                    <a:lstStyle/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 ногами — топ-топ,</a:t>
                      </a:r>
                    </a:p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 руками — хлоп-хлоп.</a:t>
                      </a:r>
                    </a:p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 глазами — миг-миг.</a:t>
                      </a:r>
                    </a:p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 плечами — чик-чик.</a:t>
                      </a:r>
                    </a:p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 - сюда, два - туда,</a:t>
                      </a:r>
                    </a:p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Повернись вокруг себя.</a:t>
                      </a:r>
                    </a:p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 -присели, два -привстали,</a:t>
                      </a:r>
                    </a:p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Руки кверху все подняли.</a:t>
                      </a:r>
                    </a:p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Сели, встали,</a:t>
                      </a:r>
                    </a:p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Ванькой-встанькой словно стали.</a:t>
                      </a:r>
                    </a:p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Руки к телу все прижали</a:t>
                      </a:r>
                    </a:p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подскоки делать стали,</a:t>
                      </a:r>
                    </a:p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 потом пустились вскачь,</a:t>
                      </a:r>
                    </a:p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Будто мой упругий мяч.</a:t>
                      </a:r>
                    </a:p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Рад-два, раз-два,</a:t>
                      </a:r>
                    </a:p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Заниматься нам пора!</a:t>
                      </a:r>
                    </a:p>
                  </a:txBody>
                  <a:tcPr marL="39526" marR="39526" marT="19763" marB="19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Движения выполнять по содержанию текста.</a:t>
                      </a:r>
                    </a:p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Руки на поясе. Моргаем глазами.</a:t>
                      </a:r>
                    </a:p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Руки на поясе, плечи вверх-вниз.</a:t>
                      </a:r>
                    </a:p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Руки на поясе, глубокие повороты вправо-влево.</a:t>
                      </a:r>
                    </a:p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Движения выполнять по содержанию текста.</a:t>
                      </a:r>
                    </a:p>
                    <a:p>
                      <a:pPr fontAlgn="t"/>
                      <a:r>
                        <a:rPr lang="ru-RU" sz="1800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Стоя на месте, поднять руки через стороны вверх и опустить вниз.</a:t>
                      </a:r>
                    </a:p>
                  </a:txBody>
                  <a:tcPr marL="39526" marR="39526" marT="19763" marB="1976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9690440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452EEDD3-A8B4-4142-B88A-2561088D21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33894" y="1085334"/>
            <a:ext cx="524553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Пришло время нам ребятки становиться на зарядку</a:t>
            </a:r>
          </a:p>
        </p:txBody>
      </p:sp>
    </p:spTree>
    <p:extLst>
      <p:ext uri="{BB962C8B-B14F-4D97-AF65-F5344CB8AC3E}">
        <p14:creationId xmlns:p14="http://schemas.microsoft.com/office/powerpoint/2010/main" val="2673293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373281-F370-4E83-B778-B777EB78E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2180734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 давайте подумаем, как мы будем рисовать скворечник? (сначала нарисуем прямоугольник и закрасим его, затем нарисуем крышу, и когда краски высохнут, нарисуем леток и у нас получиться вот такой скворечник)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Возьмите кисточки. Покажем в воздухе, как будем рисовать скворечник. Кисточку  нужно взять так, чтобы палочка смотрела вверх. Итак, сначала рисуем прямоугольник и закрасим его, затем нарисуем крышу, а затем, нарисуем леток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0AB1C6-4563-49E3-A570-4E8C3ABEC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541" y="2696066"/>
            <a:ext cx="3511312" cy="416193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93B604-102D-4A7B-9C37-7ACACAEA54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082" y="2696066"/>
            <a:ext cx="3511312" cy="416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920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95D328-191B-4EEE-8F30-28EE21EBB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633" y="637880"/>
            <a:ext cx="9094893" cy="1320800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Краска высохла, и теперь мы можем нарисовать леток</a:t>
            </a:r>
            <a:r>
              <a:rPr lang="ru-RU" sz="2400" dirty="0"/>
              <a:t>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86472D5-B5EC-49A2-AD0E-749AD8F663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103" y="1206631"/>
            <a:ext cx="4703975" cy="521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751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46EEA-65FD-4B5C-86D8-FD4B623FE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480" y="2862606"/>
            <a:ext cx="8596668" cy="4603423"/>
          </a:xfrm>
        </p:spPr>
        <p:txBody>
          <a:bodyPr/>
          <a:lstStyle/>
          <a:p>
            <a:pPr algn="ctr"/>
            <a:r>
              <a:rPr lang="ru-RU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68331944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217</TotalTime>
  <Words>535</Words>
  <Application>Microsoft Office PowerPoint</Application>
  <PresentationFormat>Широкоэкранный</PresentationFormat>
  <Paragraphs>34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Times New Roman</vt:lpstr>
      <vt:lpstr>Trebuchet MS</vt:lpstr>
      <vt:lpstr>Wingdings 3</vt:lpstr>
      <vt:lpstr>Аспект</vt:lpstr>
      <vt:lpstr>РИСОВАНИЕ &lt;&lt;СКВОРЕЧНИК&gt;&gt;</vt:lpstr>
      <vt:lpstr>Задачи: Учить рисовать предмет состоящий из прямоугольной формы, треугольной крыши и круга. Правильно передавать величину частей предмета. Закреплять приемы закрашивания, правила работы с гуашью и кистью. Развивать чувство композиции,  творческое мышление, воображение. Воспитывать эстетический вкус</vt:lpstr>
      <vt:lpstr>  Наступила весна. Cолнце светит ярче и теплее. На деревьях появляются почки, листочки, прилетают из теплых краев птички, травка зеленеет. Многие птицы возвращаются с юга весной, строят гнезда и выводят птенцов.         .</vt:lpstr>
      <vt:lpstr>Презентация PowerPoint</vt:lpstr>
      <vt:lpstr>Посмотрите на скворечник. Из каких частей он состоит? (сам скворечник, крыша и леток – отверстие через которое птицы попадают в скворечник) - Какой формы скворечник? (прямоугольный) - Крыша? (треугольная) - Леток? (круглый) - Каких размеров части скворечника? (прямоугольная часть самая большая, над ней треугольная крыша, она поменьше, на прямоугольной части имеется отверстие – леток) </vt:lpstr>
      <vt:lpstr>Пришло время нам ребятки становиться на зарядку</vt:lpstr>
      <vt:lpstr>А теперь давайте подумаем, как мы будем рисовать скворечник? (сначала нарисуем прямоугольник и закрасим его, затем нарисуем крышу, и когда краски высохнут, нарисуем леток и у нас получиться вот такой скворечник)  - Возьмите кисточки. Покажем в воздухе, как будем рисовать скворечник. Кисточку  нужно взять так, чтобы палочка смотрела вверх. Итак, сначала рисуем прямоугольник и закрасим его, затем нарисуем крышу, а затем, нарисуем леток </vt:lpstr>
      <vt:lpstr>Краска высохла, и теперь мы можем нарисовать леток.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РИСОВАНИЕ &lt;&lt;СКВОРЕЧНИК&gt;&gt;</dc:title>
  <dc:creator>denis misharin</dc:creator>
  <cp:lastModifiedBy>denis misharin</cp:lastModifiedBy>
  <cp:revision>12</cp:revision>
  <dcterms:created xsi:type="dcterms:W3CDTF">2020-04-05T17:15:00Z</dcterms:created>
  <dcterms:modified xsi:type="dcterms:W3CDTF">2020-04-05T21:11:12Z</dcterms:modified>
</cp:coreProperties>
</file>