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6CCD-30B1-4374-B421-F698EC9275F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D9C2-EB48-46BC-9230-77DB219BA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5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6CCD-30B1-4374-B421-F698EC9275F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D9C2-EB48-46BC-9230-77DB219BA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«нескучные» способы автоматизации звука «Ш»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Игра «под шапкой»</a:t>
            </a:r>
            <a:br>
              <a:rPr lang="ru-RU" smtClean="0"/>
            </a:br>
            <a:r>
              <a:rPr lang="ru-RU" sz="2200" smtClean="0"/>
              <a:t>спрячьте под шапкой любые предметы или игрушки. Предложите ребенку назвать предметы, которые спрятались под шапкой.</a:t>
            </a:r>
            <a:br>
              <a:rPr lang="ru-RU" sz="2200" smtClean="0"/>
            </a:br>
            <a:r>
              <a:rPr lang="ru-RU" sz="2200" smtClean="0"/>
              <a:t>«под шапкой машинка», «под шапкой мышка» и т.д. </a:t>
            </a:r>
            <a:br>
              <a:rPr lang="ru-RU" sz="2200" smtClean="0"/>
            </a:br>
            <a:r>
              <a:rPr lang="ru-RU" sz="2200" smtClean="0"/>
              <a:t>Распространяйте фразу: «под шапкой я нашел мышку» и т.д.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Игра со сказочным героем.</a:t>
            </a:r>
            <a:br>
              <a:rPr lang="ru-RU" smtClean="0"/>
            </a:br>
            <a:r>
              <a:rPr lang="ru-RU" sz="2700" smtClean="0"/>
              <a:t>Поиграйте с любым сказочным героем, в имени которого есть звук «Ш»: петрушка, лягушка, маша, мишка и т.д. придумайте сюжет, в котором герой куда то шел и что-нибудь нашел (любые игрушки или предметы с коррегируемым звуком). </a:t>
            </a:r>
            <a:br>
              <a:rPr lang="ru-RU" sz="2700" smtClean="0"/>
            </a:br>
            <a:r>
              <a:rPr lang="ru-RU" sz="2700" smtClean="0"/>
              <a:t>Например: маша шла, шла, шла, шла и шапку нашла.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0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Выучите стихотворение или скороговорку с использованием мнемотехники. </a:t>
            </a:r>
            <a:br>
              <a:rPr lang="ru-RU" sz="2800" smtClean="0"/>
            </a:br>
            <a:r>
              <a:rPr lang="ru-RU" sz="2400" smtClean="0"/>
              <a:t>Мнемотехника – способ запоминания и увеличения объема памяти путем образования дополнительных ассоциаций.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0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Составьте с ребенком пиктограмму для запоминания стихотворения самостоятельно. Пусть ребенок нарисует серию рисунков и попробует рассказать </a:t>
            </a:r>
            <a:br>
              <a:rPr lang="ru-RU" sz="2800" smtClean="0"/>
            </a:br>
            <a:r>
              <a:rPr lang="ru-RU" sz="2800" smtClean="0"/>
              <a:t>вам стихотворение.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Надеюсь предложенная информация </a:t>
            </a:r>
            <a:br>
              <a:rPr lang="ru-RU" smtClean="0"/>
            </a:br>
            <a:r>
              <a:rPr lang="ru-RU" smtClean="0"/>
              <a:t>оказалась вам полезной.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Играйте с детьми, фантазируйте и придумывайте новые сюжеты для игр, развивайтесь весело!!!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Желаю вам творческих успехов!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1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smtClean="0"/>
              <a:t>Советы родителям, если ребенок «зашипел»…</a:t>
            </a:r>
            <a:endParaRPr lang="ru-RU" cap="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Артикуляционная гимнастика </a:t>
            </a:r>
            <a:br>
              <a:rPr lang="ru-RU" smtClean="0"/>
            </a:br>
            <a:r>
              <a:rPr lang="ru-RU" smtClean="0"/>
              <a:t>для шипящих звуков </a:t>
            </a:r>
            <a:br>
              <a:rPr lang="ru-RU" smtClean="0"/>
            </a:br>
            <a:r>
              <a:rPr lang="ru-RU" sz="2700" smtClean="0"/>
              <a:t>(упражнения «широкий блинчик», «дудочка», «чашечка», </a:t>
            </a:r>
            <a:br>
              <a:rPr lang="ru-RU" sz="2700" smtClean="0"/>
            </a:br>
            <a:r>
              <a:rPr lang="ru-RU" sz="2700" smtClean="0"/>
              <a:t>«вкусное варенье», «парашютик»)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Правильная артикуляция звука «Ш»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Игра «Змейка»</a:t>
            </a:r>
            <a:br>
              <a:rPr lang="ru-RU" smtClean="0"/>
            </a:br>
            <a:r>
              <a:rPr lang="ru-RU" sz="1800" smtClean="0"/>
              <a:t>Перед игрой взрослый предлагает ребенку вырастить у себя дома змейку. Для этого нужно пошипеть как можно дольше. Пока ребенок шипит – змейка растет (взрослый рисует линию на листе бумаги пока слышит шипение ребенка). Затем, ребенок сам рисует змейку и шипит. Нарисуйте несколько змеек, сравните их, какая больше, придумайте им имена.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Игра «здравствуй, пальчик».</a:t>
            </a:r>
            <a:br>
              <a:rPr lang="ru-RU" smtClean="0"/>
            </a:br>
            <a:r>
              <a:rPr lang="ru-RU" sz="1800" smtClean="0"/>
              <a:t>ребенок Большим пальцем здоровается со всеми остальными пальчиками и произносит слоги:</a:t>
            </a:r>
            <a:br>
              <a:rPr lang="ru-RU" sz="1800" smtClean="0"/>
            </a:br>
            <a:r>
              <a:rPr lang="ru-RU" sz="1800" smtClean="0"/>
              <a:t>Ша-ша-ша-ша, шо-шо-шо-шо, шу-шу-шу-шу, шы-шы-шы-шы, шэ-шэ-шэ-шэ</a:t>
            </a:r>
            <a:br>
              <a:rPr lang="ru-RU" sz="1800" smtClean="0"/>
            </a:br>
            <a:r>
              <a:rPr lang="ru-RU" sz="1800" smtClean="0"/>
              <a:t>аш-аш-аш-аш, ош-ош-ош-ош, уш-уш-уш-уш, ыш-ыш-ыш-ыш, эш-эш-эш-эш</a:t>
            </a:r>
            <a:br>
              <a:rPr lang="ru-RU" sz="1800" smtClean="0"/>
            </a:br>
            <a:r>
              <a:rPr lang="ru-RU" sz="1800" smtClean="0"/>
              <a:t>аша-ошо-ушу-ыши-эшэ</a:t>
            </a:r>
            <a:br>
              <a:rPr lang="ru-RU" sz="1800" smtClean="0"/>
            </a:br>
            <a:r>
              <a:rPr lang="ru-RU" sz="1800" smtClean="0"/>
              <a:t>шта-што-шту-шты-штэ, шка-шко-шку-шкы-шкэ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Игра «чудесный мешочек»</a:t>
            </a:r>
            <a:br>
              <a:rPr lang="ru-RU" smtClean="0"/>
            </a:br>
            <a:r>
              <a:rPr lang="ru-RU" sz="2700" smtClean="0"/>
              <a:t>Взрослый предлагает ребенку достать из мешочка игрушки, в названии которых есть звук «ш». Ребенок ощупывает игрушку, узнает ее на ощупь и называет. </a:t>
            </a:r>
            <a:br>
              <a:rPr lang="ru-RU" sz="2700" smtClean="0"/>
            </a:br>
            <a:r>
              <a:rPr lang="ru-RU" sz="2700" smtClean="0"/>
              <a:t>Можно использовать игрушки из киндер-сюрприза.</a:t>
            </a:r>
            <a:br>
              <a:rPr lang="ru-RU" sz="2700" smtClean="0"/>
            </a:br>
            <a:r>
              <a:rPr lang="ru-RU" sz="2700" smtClean="0"/>
              <a:t>Распространяйте фразу: «в мешке миша», «в мешке шишка» и т.д.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Предложите ребенку нарисовать предметы с автоматизируемым звуком. </a:t>
            </a:r>
            <a:br>
              <a:rPr lang="ru-RU" sz="2800" smtClean="0"/>
            </a:br>
            <a:r>
              <a:rPr lang="ru-RU" sz="2800" smtClean="0"/>
              <a:t>Ребенок рисует и называет слово. </a:t>
            </a:r>
            <a:br>
              <a:rPr lang="ru-RU" sz="2800" smtClean="0"/>
            </a:br>
            <a:r>
              <a:rPr lang="ru-RU" sz="2800" smtClean="0"/>
              <a:t>в итоге коррегируемый звук многократно повторяется.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95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Игра «сыщики».</a:t>
            </a:r>
            <a:br>
              <a:rPr lang="ru-RU" smtClean="0"/>
            </a:br>
            <a:r>
              <a:rPr lang="ru-RU" sz="2200" smtClean="0"/>
              <a:t>Предложите ребенку найти дома предметы в которых спрятался звук «Ш». На найденные предметы предложите ребенку приклеить стикер или пометить предмет любым другим способом. Ребенок называет найденное слово.</a:t>
            </a:r>
            <a:br>
              <a:rPr lang="ru-RU" sz="2200" smtClean="0"/>
            </a:br>
            <a:r>
              <a:rPr lang="ru-RU" sz="2200" smtClean="0"/>
              <a:t>Посчитайте кто больше нашел предметов.</a:t>
            </a:r>
            <a:br>
              <a:rPr lang="ru-RU" sz="2200" smtClean="0"/>
            </a:br>
            <a:r>
              <a:rPr lang="ru-RU" sz="2200" smtClean="0"/>
              <a:t>В дальнейшем распространяйте фразу: «я нашел шапку», «я нашел мишку» и т.д.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«нескучные» способы автоматизации звука «Ш» </vt:lpstr>
      <vt:lpstr>Советы родителям, если ребенок «зашипел»…</vt:lpstr>
      <vt:lpstr>Артикуляционная гимнастика  для шипящих звуков  (упражнения «широкий блинчик», «дудочка», «чашечка»,  «вкусное варенье», «парашютик»)</vt:lpstr>
      <vt:lpstr>Правильная артикуляция звука «Ш»</vt:lpstr>
      <vt:lpstr>Игра «Змейка» Перед игрой взрослый предлагает ребенку вырастить у себя дома змейку. Для этого нужно пошипеть как можно дольше. Пока ребенок шипит – змейка растет (взрослый рисует линию на листе бумаги пока слышит шипение ребенка). Затем, ребенок сам рисует змейку и шипит. Нарисуйте несколько змеек, сравните их, какая больше, придумайте им имена.</vt:lpstr>
      <vt:lpstr>Игра «здравствуй, пальчик». ребенок Большим пальцем здоровается со всеми остальными пальчиками и произносит слоги: Ша-ша-ша-ша, шо-шо-шо-шо, шу-шу-шу-шу, шы-шы-шы-шы, шэ-шэ-шэ-шэ аш-аш-аш-аш, ош-ош-ош-ош, уш-уш-уш-уш, ыш-ыш-ыш-ыш, эш-эш-эш-эш аша-ошо-ушу-ыши-эшэ шта-што-шту-шты-штэ, шка-шко-шку-шкы-шкэ</vt:lpstr>
      <vt:lpstr>Игра «чудесный мешочек» Взрослый предлагает ребенку достать из мешочка игрушки, в названии которых есть звук «ш». Ребенок ощупывает игрушку, узнает ее на ощупь и называет.  Можно использовать игрушки из киндер-сюрприза. Распространяйте фразу: «в мешке миша», «в мешке шишка» и т.д.</vt:lpstr>
      <vt:lpstr>Предложите ребенку нарисовать предметы с автоматизируемым звуком.  Ребенок рисует и называет слово.  в итоге коррегируемый звук многократно повторяется.</vt:lpstr>
      <vt:lpstr>Игра «сыщики». Предложите ребенку найти дома предметы в которых спрятался звук «Ш». На найденные предметы предложите ребенку приклеить стикер или пометить предмет любым другим способом. Ребенок называет найденное слово. Посчитайте кто больше нашел предметов. В дальнейшем распространяйте фразу: «я нашел шапку», «я нашел мишку» и т.д.</vt:lpstr>
      <vt:lpstr>Игра «под шапкой» спрячьте под шапкой любые предметы или игрушки. Предложите ребенку назвать предметы, которые спрятались под шапкой. «под шапкой машинка», «под шапкой мышка» и т.д.  Распространяйте фразу: «под шапкой я нашел мышку» и т.д.</vt:lpstr>
      <vt:lpstr>Игра со сказочным героем. Поиграйте с любым сказочным героем, в имени которого есть звук «Ш»: петрушка, лягушка, маша, мишка и т.д. придумайте сюжет, в котором герой куда то шел и что-нибудь нашел (любые игрушки или предметы с коррегируемым звуком).  Например: маша шла, шла, шла, шла и шапку нашла.</vt:lpstr>
      <vt:lpstr>Выучите стихотворение или скороговорку с использованием мнемотехники.  Мнемотехника – способ запоминания и увеличения объема памяти путем образования дополнительных ассоциаций.</vt:lpstr>
      <vt:lpstr>Составьте с ребенком пиктограмму для запоминания стихотворения самостоятельно. Пусть ребенок нарисует серию рисунков и попробует рассказать  вам стихотворение.</vt:lpstr>
      <vt:lpstr>Надеюсь предложенная информация  оказалась вам полезной.  Играйте с детьми, фантазируйте и придумывайте новые сюжеты для игр, развивайтесь весело!!!  Желаю вам творческих успехов!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«нескучные» способы автоматизации звука «Ш»</dc:title>
  <dc:creator>Dementev</dc:creator>
  <cp:lastModifiedBy>Dementev</cp:lastModifiedBy>
  <cp:revision>2</cp:revision>
  <dcterms:created xsi:type="dcterms:W3CDTF">2020-04-13T11:37:16Z</dcterms:created>
  <dcterms:modified xsi:type="dcterms:W3CDTF">2020-04-13T11:38:45Z</dcterms:modified>
</cp:coreProperties>
</file>