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nsportal.ru/sites/default/files/2020/04/22/georgievskaya_lentochka_stranits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27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sportal.ru/sites/default/files/2020/04/22/georgievskaya_lentochka_stranits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sportal.ru/sites/default/files/2020/04/22/georgievskaya_lentochka_stranits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43" y="0"/>
            <a:ext cx="9205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54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sportal.ru/sites/default/files/2020/04/22/georgievskaya_lentochka_stranits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4" y="0"/>
            <a:ext cx="9164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26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sportal.ru/sites/default/files/2020/04/22/georgievskaya_lentochka_stranits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28"/>
            <a:ext cx="9139961" cy="6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18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nsportal.ru/sites/default/files/2020/04/22/georgievskaya_lentochka_stranits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64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sportal.ru/sites/default/files/2020/04/22/georgievskaya_lentochka_stranitsa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 qw</dc:creator>
  <cp:lastModifiedBy>Даша</cp:lastModifiedBy>
  <cp:revision>2</cp:revision>
  <dcterms:created xsi:type="dcterms:W3CDTF">2020-04-29T13:53:20Z</dcterms:created>
  <dcterms:modified xsi:type="dcterms:W3CDTF">2020-04-29T13:57:03Z</dcterms:modified>
</cp:coreProperties>
</file>