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4" r:id="rId5"/>
    <p:sldId id="263" r:id="rId6"/>
    <p:sldId id="260" r:id="rId7"/>
    <p:sldId id="259" r:id="rId8"/>
    <p:sldId id="269" r:id="rId9"/>
    <p:sldId id="279" r:id="rId10"/>
    <p:sldId id="267" r:id="rId11"/>
    <p:sldId id="268" r:id="rId12"/>
    <p:sldId id="266" r:id="rId13"/>
    <p:sldId id="257" r:id="rId14"/>
    <p:sldId id="258" r:id="rId15"/>
    <p:sldId id="265" r:id="rId16"/>
    <p:sldId id="272" r:id="rId17"/>
    <p:sldId id="273" r:id="rId18"/>
    <p:sldId id="271" r:id="rId19"/>
    <p:sldId id="270" r:id="rId20"/>
    <p:sldId id="274" r:id="rId21"/>
    <p:sldId id="275" r:id="rId22"/>
    <p:sldId id="276" r:id="rId23"/>
    <p:sldId id="277" r:id="rId24"/>
    <p:sldId id="280" r:id="rId25"/>
    <p:sldId id="281" r:id="rId26"/>
    <p:sldId id="27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9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24757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Формирование элементарных математических представлений (ФЭМП)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 5 Нестеренко С.Л.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55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cf.ppt-online.org/files/slide/s/SashKMyr1WzZOQjB6qfepiCdbxnugwAJtc5F8m/slide-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57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368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cf.ppt-online.org/files/slide/s/SashKMyr1WzZOQjB6qfepiCdbxnugwAJtc5F8m/slide-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404311" cy="702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738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https://cf.ppt-online.org/files1/slide/o/OWgFrRnA17QzfapLE2Ilh0beD4MXBCPyjVsHkxTY3N/slide-1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7173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520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images.myshared.ru/17/1134024/slide_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7" cy="702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78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http://900igr.net/up/datas/110766/06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961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Поставь нужную цифру…</a:t>
            </a:r>
            <a:endParaRPr lang="ru-RU" dirty="0"/>
          </a:p>
        </p:txBody>
      </p:sp>
      <p:pic>
        <p:nvPicPr>
          <p:cNvPr id="4" name="Объект 3" descr="https://ds04.infourok.ru/uploads/ex/0ca5/00037b8c-ff58db22/img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0075" y="1806575"/>
            <a:ext cx="5403850" cy="4052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564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Сколько белок? Ежей? Зайцев? Каких зверей больше? Каких меньше?</a:t>
            </a:r>
            <a:endParaRPr lang="ru-RU" sz="2800" dirty="0"/>
          </a:p>
        </p:txBody>
      </p:sp>
      <p:pic>
        <p:nvPicPr>
          <p:cNvPr id="4" name="Объект 3" descr="https://budu5.com/files/panelimage/0/17000/0/1754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4080" y="2358549"/>
            <a:ext cx="4815840" cy="2948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680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ds04.infourok.ru/uploads/ex/09c6/000a085d-9678d2bb/img1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7" cy="702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298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Расскажи, какие картинки расположены в порядке убывания, а какие, в порядке возрастания?  </a:t>
            </a:r>
            <a:endParaRPr lang="ru-RU" sz="3200" dirty="0"/>
          </a:p>
        </p:txBody>
      </p:sp>
      <p:pic>
        <p:nvPicPr>
          <p:cNvPr id="4" name="Объект 3" descr="https://i.pinimg.com/originals/a2/28/eb/a228eb701c21d45a0b05c5d900a096ec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7959" y="1806575"/>
            <a:ext cx="6488081" cy="4052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609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ds03.infourok.ru/uploads/ex/0e93/0000e56a-8433b68c/img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862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 smtClean="0"/>
              <a:t>закреплять </a:t>
            </a:r>
            <a:r>
              <a:rPr lang="ru-RU" dirty="0"/>
              <a:t>навыки количественного и порядкового счета в пределах 5, учить отвечать  на вопросы «Сколько?» «Который по счету?».</a:t>
            </a:r>
          </a:p>
          <a:p>
            <a:pPr marL="0" indent="0">
              <a:buNone/>
            </a:pPr>
            <a:r>
              <a:rPr lang="ru-RU" dirty="0"/>
              <a:t>Совершенствовать умение сравнивать предметы по величине , раскладывать их в убывающей и возрастающей последовательности.</a:t>
            </a:r>
          </a:p>
          <a:p>
            <a:pPr marL="0" indent="0">
              <a:buNone/>
            </a:pPr>
            <a:r>
              <a:rPr lang="ru-RU" dirty="0"/>
              <a:t>Совершенствовать умение устанавливать последовательность частей суток.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18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images.myshared.ru/5/466658/slide_1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436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ds03.infourok.ru/uploads/ex/0e93/0000e56a-8433b68c/img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70567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496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ds02.infourok.ru/uploads/ex/0504/00075803-48ac9bfa/img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19" cy="6957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940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ds03.infourok.ru/uploads/ex/0e93/0000e56a-8433b68c/img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957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199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ds05.infourok.ru/uploads/ex/0776/00054b1d-56cef36c/640/img1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72728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758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«Когда это бывает?»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Завтракаем </a:t>
            </a:r>
            <a:r>
              <a:rPr lang="ru-RU" dirty="0"/>
              <a:t>мы утром, а ужинаем …(вечером)</a:t>
            </a:r>
          </a:p>
          <a:p>
            <a:r>
              <a:rPr lang="ru-RU" dirty="0"/>
              <a:t>Спим мы ночью, а делаем зарядку…(утром)</a:t>
            </a:r>
          </a:p>
          <a:p>
            <a:r>
              <a:rPr lang="ru-RU" dirty="0"/>
              <a:t>Днем мы обедаем, а завтракаем …(утром)</a:t>
            </a:r>
          </a:p>
          <a:p>
            <a:r>
              <a:rPr lang="ru-RU" dirty="0"/>
              <a:t>Солнце светит днем, а луна…(ночью)</a:t>
            </a:r>
          </a:p>
          <a:p>
            <a:r>
              <a:rPr lang="ru-RU" dirty="0"/>
              <a:t>Ужинаем мы вечером, а обедаем…(днем)</a:t>
            </a:r>
          </a:p>
          <a:p>
            <a:r>
              <a:rPr lang="ru-RU" dirty="0"/>
              <a:t>В садик мы идем утром, а из садика….(вечером)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838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 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448722" y="6168762"/>
            <a:ext cx="3690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31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karapuz.net.ua/images/1220/1220-kak-nauchit-rebenka-schitat-primery-s-chislami-v-predelah-10-3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393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images.myshared.ru/4/60425/slide_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702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214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fsd.videouroki.net/html/2016/02/26/98730675/img1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483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images.myshared.ru/17/1134024/slide_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702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374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fsd.multiurok.ru/html/2019/04/18/s_5cb84d57b12f7/img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945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ds04.infourok.ru/uploads/ex/0921/000c0388-1a424472/img1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14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Гимнастика для глаз:</a:t>
            </a:r>
          </a:p>
          <a:p>
            <a:pPr marL="0" indent="0">
              <a:buNone/>
            </a:pPr>
            <a:r>
              <a:rPr lang="ru-RU" dirty="0"/>
              <a:t>Лучик, лучик озорной, поиграй-ка, ты со мной (моргают глазами)</a:t>
            </a:r>
          </a:p>
          <a:p>
            <a:pPr marL="0" indent="0">
              <a:buNone/>
            </a:pPr>
            <a:r>
              <a:rPr lang="ru-RU" dirty="0"/>
              <a:t>Ну-ка, лучик, повернись, на глаза мне покажись. (круговые движения глазами)</a:t>
            </a:r>
          </a:p>
          <a:p>
            <a:pPr marL="0" indent="0">
              <a:buNone/>
            </a:pPr>
            <a:r>
              <a:rPr lang="ru-RU" dirty="0"/>
              <a:t>Взгляд я влево отведу, лучик солнца я найду (смотрят влево)</a:t>
            </a:r>
          </a:p>
          <a:p>
            <a:pPr marL="0" indent="0">
              <a:buNone/>
            </a:pPr>
            <a:r>
              <a:rPr lang="ru-RU" dirty="0"/>
              <a:t>Теперь вправо посмотрю, снова лучик я найду (смотрят вправо)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595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21</TotalTime>
  <Words>131</Words>
  <Application>Microsoft Office PowerPoint</Application>
  <PresentationFormat>Экран (4:3)</PresentationFormat>
  <Paragraphs>22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Spring</vt:lpstr>
      <vt:lpstr> Формирование элементарных математических представлений (ФЭМП)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Поставь нужную цифру…</vt:lpstr>
      <vt:lpstr>Сколько белок? Ежей? Зайцев? Каких зверей больше? Каких меньше?</vt:lpstr>
      <vt:lpstr>Презентация PowerPoint</vt:lpstr>
      <vt:lpstr>Расскажи, какие картинки расположены в порядке убывания, а какие, в порядке возрастания?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 «Когда это бывает?»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Формирование элементарных математических представлений (ФЭМП)</dc:title>
  <dc:creator>Dmitriy Madje</dc:creator>
  <cp:lastModifiedBy>Home</cp:lastModifiedBy>
  <cp:revision>4</cp:revision>
  <dcterms:created xsi:type="dcterms:W3CDTF">2020-04-20T11:54:29Z</dcterms:created>
  <dcterms:modified xsi:type="dcterms:W3CDTF">2020-04-20T12:27:37Z</dcterms:modified>
</cp:coreProperties>
</file>