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presProps" Target="presProps.xml" /><Relationship Id="rId5" Type="http://schemas.openxmlformats.org/officeDocument/2006/relationships/slide" Target="slides/slide4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A45890-EC0E-7F4F-B6C6-4C54D21246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B0E89C5-CDAB-DD4E-B7B1-B05E733609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D89A7D0-7A90-B44C-9C49-A2836D7FF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839C0-36B7-7B4F-9A28-B7BF16CDD398}" type="datetimeFigureOut">
              <a:rPr lang="ru-RU"/>
              <a:t>13.04.2020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4A2A2F3-3922-F843-BEF3-807E2AF83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E4F9F63-2144-2B4A-A51F-43A3532A4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04C75-594D-5A42-9855-1779421432DD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2896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001E93-4DED-A14A-864B-338D3ECF1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2D6B61C-641A-B346-89F3-1BB453E9CB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07CAC78-7169-BD4F-BB56-598471867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839C0-36B7-7B4F-9A28-B7BF16CDD398}" type="datetimeFigureOut">
              <a:rPr lang="ru-RU"/>
              <a:t>13.04.2020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F2CD919-5837-B644-94C9-0CB18506F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43F15F2-F301-6B43-9EC7-2EF6A5263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04C75-594D-5A42-9855-1779421432DD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4545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1E072BD-3F36-4C46-A191-95128D1F57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D152EB9-4A57-344A-8E40-F3361AAF37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D1BB303-6C75-8A41-9559-017EB49DC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839C0-36B7-7B4F-9A28-B7BF16CDD398}" type="datetimeFigureOut">
              <a:rPr lang="ru-RU"/>
              <a:t>13.04.2020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AA4DAB0-0007-BD42-B8D7-167A8E3EF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352789A-29BA-E641-AAE2-4DB1A6919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04C75-594D-5A42-9855-1779421432DD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0294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561E07-88DB-5A43-825C-3912E3932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DDA6549-C475-0C4E-9C5D-C2EE7CC70D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5D05A3E-4BB0-5244-8942-C3F69B9E64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839C0-36B7-7B4F-9A28-B7BF16CDD398}" type="datetimeFigureOut">
              <a:rPr lang="ru-RU"/>
              <a:t>13.04.2020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D03AA49-9195-8E49-96F7-1CAA86FA2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240D23B-8170-3642-9A79-7A3C3A5CF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04C75-594D-5A42-9855-1779421432DD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6763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431703-609B-0243-A3AC-97C0AB4ED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BE8E189-0163-BE47-832A-60784612BC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6237BD-E84C-6E4E-9917-F4B081BAA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839C0-36B7-7B4F-9A28-B7BF16CDD398}" type="datetimeFigureOut">
              <a:rPr lang="ru-RU"/>
              <a:t>13.04.2020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001BF16-0FDB-434D-8FEF-1BD45A498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8332C5F-7DE1-5D4F-B3A9-F6C721183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04C75-594D-5A42-9855-1779421432DD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7402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DCD232-15C3-BE47-B01F-BC54F5FD4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CF27172-4C28-A74A-9AF8-53D35C5232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CE6518E-D3B3-1D4E-BD99-079F80610D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4892DDC-BFC6-D947-B557-46333067E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839C0-36B7-7B4F-9A28-B7BF16CDD398}" type="datetimeFigureOut">
              <a:rPr lang="ru-RU"/>
              <a:t>13.04.2020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507AA60-43B0-5F42-A0EC-D9D398A8E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B1B4EE4-2106-1149-8BC0-FE362222E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04C75-594D-5A42-9855-1779421432DD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2774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E64CF9-1062-C34B-8D71-C52B491DD0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0E2A96C-4DA0-8946-90EE-D6B2C923FD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1DD1B91-A926-314E-BAF8-CA4B03DA7C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C74B924-07E4-CF49-835B-38C694D84C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88A0C74-CAEC-6742-A63F-E99B7FE584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2923F70-D465-6A40-971D-6640A4EBA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839C0-36B7-7B4F-9A28-B7BF16CDD398}" type="datetimeFigureOut">
              <a:rPr lang="ru-RU"/>
              <a:t>13.04.2020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F813799-4A07-5A48-95A4-6E1958789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F4BAC49-BB7F-4F47-81C0-992845DC2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04C75-594D-5A42-9855-1779421432DD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0105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E72B49-E56F-294F-B3F4-FCB4FB592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B5E7326-70FC-CA45-87A9-9FA5316C7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839C0-36B7-7B4F-9A28-B7BF16CDD398}" type="datetimeFigureOut">
              <a:rPr lang="ru-RU"/>
              <a:t>13.04.2020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9FD2F06-C34F-7F49-B340-307B21E75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360EE08-ABB0-5843-B6F3-7043B5228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04C75-594D-5A42-9855-1779421432DD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6426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C4FA07B-9F66-C647-9AD7-D88EB57EC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839C0-36B7-7B4F-9A28-B7BF16CDD398}" type="datetimeFigureOut">
              <a:rPr lang="ru-RU"/>
              <a:t>13.04.2020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7842F71-35EC-4148-B050-58848DB3A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28C8693-908F-7249-8B45-8C00D0F7E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04C75-594D-5A42-9855-1779421432DD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7331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B8EC81-F16B-E04F-9EAA-7CF271E2F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487581D-29C9-A34A-B437-2BD64BC90E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434B3CF-008F-A548-88B8-5CC85878F9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9A244B3-FE7D-414F-B180-B673A7C34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839C0-36B7-7B4F-9A28-B7BF16CDD398}" type="datetimeFigureOut">
              <a:rPr lang="ru-RU"/>
              <a:t>13.04.2020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43AF80E-A342-A14A-A7A0-3C98DE4C6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0BD6919-4DF4-934A-8EF5-F36F25138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04C75-594D-5A42-9855-1779421432DD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8162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0BA750-3320-2E4A-A3B3-E7CA7FFDE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C6F9A2DC-BEDE-EF4B-AF57-A0D6F0042B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FFE29AE-7838-0049-BF4D-A7F2A72102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76E2102-53DA-A745-8A4B-8B50A99D4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839C0-36B7-7B4F-9A28-B7BF16CDD398}" type="datetimeFigureOut">
              <a:rPr lang="ru-RU"/>
              <a:t>13.04.2020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D716C95-5AFA-F24D-A187-3DCA77C6E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9CF13EA-3172-7C4A-BF88-F0834A42B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04C75-594D-5A42-9855-1779421432DD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5099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6FDC80-5546-B242-9B84-3B7D2BFE0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97B3C35-2F79-2742-9188-97013E8F8F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44D8492-0BED-864C-83A0-30FE9C3174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4839C0-36B7-7B4F-9A28-B7BF16CDD398}" type="datetimeFigureOut">
              <a:rPr lang="ru-RU"/>
              <a:t>13.04.2020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4FDF3FD-0533-BA48-8D66-84DF88F676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2109E4F-8E8E-554C-A4B0-0CBAE67392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04C75-594D-5A42-9855-1779421432DD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9494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4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 /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7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7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7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 /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028859A-CC93-EB40-9624-00E010892C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00" y="5621811"/>
            <a:ext cx="9144000" cy="1236189"/>
          </a:xfrm>
        </p:spPr>
        <p:txBody>
          <a:bodyPr>
            <a:normAutofit lnSpcReduction="10000"/>
          </a:bodyPr>
          <a:lstStyle/>
          <a:p>
            <a:pPr algn="r"/>
            <a:r>
              <a:rPr lang="ru-RU"/>
              <a:t>Подготовила: воспитатель старшей группы</a:t>
            </a:r>
          </a:p>
          <a:p>
            <a:pPr algn="r"/>
            <a:r>
              <a:rPr lang="ru-RU"/>
              <a:t>« Звёздочки»</a:t>
            </a:r>
          </a:p>
          <a:p>
            <a:pPr algn="r"/>
            <a:r>
              <a:rPr lang="ru-RU"/>
              <a:t>Мусаева А .Б</a:t>
            </a:r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4C8438F0-7DFD-E84D-9182-2FD0967097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4643" y="-1"/>
            <a:ext cx="9300187" cy="5621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198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984E05-AE48-9A47-A6AA-C3CCAC377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/>
              <a:t>Цель</a:t>
            </a:r>
            <a:r>
              <a:rPr lang="ru-RU"/>
              <a:t>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308FFFC-85F4-2545-82A1-FA71A24F9B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b="0" i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совершенствовать навыки правильного произношения </a:t>
            </a:r>
            <a:r>
              <a:rPr lang="ru-RU" sz="4000" b="1" i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звуков [л] и [р] в речи</a:t>
            </a:r>
            <a:r>
              <a:rPr lang="ru-RU" sz="4000" b="0" i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.</a:t>
            </a:r>
            <a:endParaRPr lang="ru-RU" sz="4000"/>
          </a:p>
        </p:txBody>
      </p:sp>
    </p:spTree>
    <p:extLst>
      <p:ext uri="{BB962C8B-B14F-4D97-AF65-F5344CB8AC3E}">
        <p14:creationId xmlns:p14="http://schemas.microsoft.com/office/powerpoint/2010/main" val="3210083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F0737C-1EC2-2C41-BF02-852214A170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Задачи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8B3D09A-FFB2-8A45-8BC4-685446FEE6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0" i="0" u="sng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Развивать фонематический слух</a:t>
            </a:r>
            <a:r>
              <a:rPr lang="ru-RU" b="0" i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: упражнять в умении </a:t>
            </a:r>
            <a:r>
              <a:rPr lang="ru-RU" b="1" i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дифферен-цировать звуки [л] и [р] в словах</a:t>
            </a:r>
            <a:r>
              <a:rPr lang="ru-RU" b="0" i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, в различении </a:t>
            </a:r>
            <a:r>
              <a:rPr lang="ru-RU" b="0" i="1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(на слух)</a:t>
            </a:r>
            <a:r>
              <a:rPr lang="ru-RU" b="0" i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 знакомого </a:t>
            </a:r>
            <a:r>
              <a:rPr lang="ru-RU" b="1" i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звука</a:t>
            </a:r>
            <a:r>
              <a:rPr lang="ru-RU" b="0" i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. Совершенствовать умение подбирать рифму в стихах, определять </a:t>
            </a:r>
            <a:r>
              <a:rPr lang="ru-RU" b="1" i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звуки [л] и [р] в словах</a:t>
            </a:r>
            <a:r>
              <a:rPr lang="ru-RU" b="0" i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r>
              <a:rPr lang="ru-RU" b="0" i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Упражнять в назывании пар согласных </a:t>
            </a:r>
            <a:r>
              <a:rPr lang="ru-RU" b="1" i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звуков</a:t>
            </a:r>
            <a:r>
              <a:rPr lang="ru-RU" b="0" i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 по твёрдости-мягкости.</a:t>
            </a:r>
          </a:p>
          <a:p>
            <a:r>
              <a:rPr lang="ru-RU" b="0" i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Продолжать учить определять позицию </a:t>
            </a:r>
            <a:r>
              <a:rPr lang="ru-RU" b="1" i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звуков в слове </a:t>
            </a:r>
            <a:r>
              <a:rPr lang="ru-RU" b="0" i="1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(начало, середина, конец)</a:t>
            </a:r>
            <a:r>
              <a:rPr lang="ru-RU" b="0" i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. Развивать внимание, мышление.</a:t>
            </a:r>
          </a:p>
          <a:p>
            <a:r>
              <a:rPr lang="ru-RU" b="0" i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Закрепить навыки отчетливого произнесения </a:t>
            </a:r>
            <a:r>
              <a:rPr lang="ru-RU" b="1" i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звуков [л] и [р] в слогах</a:t>
            </a:r>
            <a:r>
              <a:rPr lang="ru-RU" b="0" i="0">
                <a:solidFill>
                  <a:srgbClr val="111111"/>
                </a:solidFill>
                <a:effectLst/>
                <a:latin typeface="Arial" panose="020B0604020202020204" pitchFamily="34" charset="0"/>
              </a:rPr>
              <a:t>, словах, чистоговорках.</a:t>
            </a:r>
          </a:p>
        </p:txBody>
      </p:sp>
    </p:spTree>
    <p:extLst>
      <p:ext uri="{BB962C8B-B14F-4D97-AF65-F5344CB8AC3E}">
        <p14:creationId xmlns:p14="http://schemas.microsoft.com/office/powerpoint/2010/main" val="2400992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2FFCDD-6DA3-D549-AB2D-DB7D3722F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F893D205-90EE-B246-A80C-13A05D98F1B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051195" cy="6858000"/>
          </a:xfrm>
        </p:spPr>
      </p:pic>
    </p:spTree>
    <p:extLst>
      <p:ext uri="{BB962C8B-B14F-4D97-AF65-F5344CB8AC3E}">
        <p14:creationId xmlns:p14="http://schemas.microsoft.com/office/powerpoint/2010/main" val="25073383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EAC1FF-579A-4D45-8F42-819ED41E4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5">
            <a:extLst>
              <a:ext uri="{FF2B5EF4-FFF2-40B4-BE49-F238E27FC236}">
                <a16:creationId xmlns:a16="http://schemas.microsoft.com/office/drawing/2014/main" id="{AF3E477E-5761-E941-B886-11E0EDFDA7D0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237" y="1825625"/>
            <a:ext cx="5181600" cy="4492822"/>
          </a:xfrm>
        </p:spPr>
      </p:pic>
      <p:pic>
        <p:nvPicPr>
          <p:cNvPr id="7" name="Рисунок 7">
            <a:extLst>
              <a:ext uri="{FF2B5EF4-FFF2-40B4-BE49-F238E27FC236}">
                <a16:creationId xmlns:a16="http://schemas.microsoft.com/office/drawing/2014/main" id="{F248A84B-ABC8-3A4D-B80A-1FE548EB6D1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825625"/>
            <a:ext cx="5181600" cy="4492822"/>
          </a:xfrm>
        </p:spPr>
      </p:pic>
    </p:spTree>
    <p:extLst>
      <p:ext uri="{BB962C8B-B14F-4D97-AF65-F5344CB8AC3E}">
        <p14:creationId xmlns:p14="http://schemas.microsoft.com/office/powerpoint/2010/main" val="3803943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5">
            <a:extLst>
              <a:ext uri="{FF2B5EF4-FFF2-40B4-BE49-F238E27FC236}">
                <a16:creationId xmlns:a16="http://schemas.microsoft.com/office/drawing/2014/main" id="{8DFBF500-20B2-2148-B1C0-5301C59B78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8093"/>
            <a:ext cx="6096000" cy="4572000"/>
          </a:xfrm>
          <a:prstGeom prst="rect">
            <a:avLst/>
          </a:prstGeom>
        </p:spPr>
      </p:pic>
      <p:pic>
        <p:nvPicPr>
          <p:cNvPr id="7" name="Рисунок 7">
            <a:extLst>
              <a:ext uri="{FF2B5EF4-FFF2-40B4-BE49-F238E27FC236}">
                <a16:creationId xmlns:a16="http://schemas.microsoft.com/office/drawing/2014/main" id="{3F3119F9-268C-FF45-8D07-09643AF235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207907"/>
            <a:ext cx="6096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8899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2">
            <a:extLst>
              <a:ext uri="{FF2B5EF4-FFF2-40B4-BE49-F238E27FC236}">
                <a16:creationId xmlns:a16="http://schemas.microsoft.com/office/drawing/2014/main" id="{0C334735-9FD2-7546-8483-F1B363B7A4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4645" y="0"/>
            <a:ext cx="10027872" cy="6708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14109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2">
            <a:extLst>
              <a:ext uri="{FF2B5EF4-FFF2-40B4-BE49-F238E27FC236}">
                <a16:creationId xmlns:a16="http://schemas.microsoft.com/office/drawing/2014/main" id="{7C9B1C9A-3EF5-7C45-BD07-C165FAA170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158" y="0"/>
            <a:ext cx="1024085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99032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2">
            <a:extLst>
              <a:ext uri="{FF2B5EF4-FFF2-40B4-BE49-F238E27FC236}">
                <a16:creationId xmlns:a16="http://schemas.microsoft.com/office/drawing/2014/main" id="{0E09C16F-DEA5-FC45-B687-7ADD0F38D1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435" y="0"/>
            <a:ext cx="1100403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590171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Широкоэкранный</PresentationFormat>
  <Slides>9</Slides>
  <Notes>0</Notes>
  <HiddenSlides>0</HiddenSlide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Цель </vt:lpstr>
      <vt:lpstr>Задачи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hesenovcelal444@gmail.com</dc:creator>
  <cp:lastModifiedBy>hesenovcelal444@gmail.com</cp:lastModifiedBy>
  <cp:revision>1</cp:revision>
  <dcterms:created xsi:type="dcterms:W3CDTF">2020-04-13T15:53:31Z</dcterms:created>
  <dcterms:modified xsi:type="dcterms:W3CDTF">2020-04-13T16:13:52Z</dcterms:modified>
</cp:coreProperties>
</file>