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2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51631-9E1F-499E-9C8C-C2D3AC2400FA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E32CC-72BE-449C-ABEF-2F0F19987C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037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E32CC-72BE-449C-ABEF-2F0F19987C5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698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BA96E2-FDF0-4EC5-BA16-60CCC84556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5315D8-0D8A-4B00-A674-8A085082DA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8235DD-7065-4106-8C5E-810BC2BFF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E51E-D146-47F6-9E83-35E2BCF05D0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78CDBC-CA24-42A8-A287-CEE0C658D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019A1E-DEC7-4830-93BE-70BFD23F1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924E0-3FE7-45FB-AF4C-E09657D48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61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DD807E-C5AA-4FC7-9D32-81A160913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F09682-82C4-432F-84A1-AD842A619D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8E3765-0D49-4B2E-9385-51BCA5EB9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E51E-D146-47F6-9E83-35E2BCF05D0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8C75D4-7194-4B90-88DA-F943C08EE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F06157-9D1D-4114-97E2-551872380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924E0-3FE7-45FB-AF4C-E09657D48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528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CBF644C-781E-4F2B-AE2F-47392EF818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BAD748-89FB-42AC-8885-F3CADFF3ED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30E907-779A-42A0-A555-169737E6A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E51E-D146-47F6-9E83-35E2BCF05D0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669D0D-DDA3-44A6-BD06-0490B4A2F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139983-907E-4F4A-929C-EFA2113DC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924E0-3FE7-45FB-AF4C-E09657D48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136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BA673-20C3-455A-BD4C-A730C0B5A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45A2F5-E865-402D-B174-11AF9C163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29A910-03EB-4917-8411-4E53E06E0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E51E-D146-47F6-9E83-35E2BCF05D0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5F6C8C-3390-41E6-97A3-DB9814D4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62E7A8-E16A-4414-98D1-A79B2CDC1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924E0-3FE7-45FB-AF4C-E09657D48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167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925797-8A45-456D-A10C-4B8EE646F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F32E1E-C746-4CF0-AA6B-4B30FA76F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CA0588-59A1-4F22-87D5-15293F49A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E51E-D146-47F6-9E83-35E2BCF05D0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E9711D-3D74-4A00-9298-C7C26DE48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4435B6-6134-4CF4-9E53-FC124275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924E0-3FE7-45FB-AF4C-E09657D48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392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E2D1BB-06B9-4133-B3C5-E808272A3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A7D0A8-D91F-4235-8DB9-3D9BD9D593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855437-A303-4FC7-8EDF-189D4AAA04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5CB86F-449C-4D56-BF86-A3C0EE7E5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E51E-D146-47F6-9E83-35E2BCF05D0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619561-C251-4540-ABA5-F99EB75F6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9B8C6D9-B4BF-470D-9364-A70837206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924E0-3FE7-45FB-AF4C-E09657D48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012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CE416A-D981-4285-97F8-5A6E3F1ED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8D0F5B-40E5-462C-9020-13A292AEC7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9624618-ADF4-4FD7-BE0D-2CF4469A69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6A7B7C0-04C5-4892-BCF9-3941EE85E8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1B9865F-270C-43CD-93F7-9C0BB72552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4D15198-3DC4-494F-9ACC-964234C22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E51E-D146-47F6-9E83-35E2BCF05D0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7C0D4D3-653B-498B-A08C-9DC5D4C95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3AED55C-2882-4096-BADB-100753BB8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924E0-3FE7-45FB-AF4C-E09657D48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19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B1457-F16F-4E74-AB66-395F451FE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A8EB60E-6929-4C38-AD6B-425D4DD4C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E51E-D146-47F6-9E83-35E2BCF05D0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9BCC1E6-244A-4F1C-9AF7-A0DEBB705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D024D00-009B-486C-8AD6-207535B3C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924E0-3FE7-45FB-AF4C-E09657D48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802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4ACE006-6B38-4202-A277-ECC459DD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E51E-D146-47F6-9E83-35E2BCF05D0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E41B6B5-68C1-4B4D-AFFF-E1ED41B04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EBC8CD0-90A1-41CC-8A70-712653782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924E0-3FE7-45FB-AF4C-E09657D48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432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649B38-B742-4B31-9368-6863E31F4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034FC1-5809-4E87-A7F0-B69742850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28E22CD-2AF1-456F-9B98-2C883E26A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D988E41-7CD8-4018-BAFE-28520641C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E51E-D146-47F6-9E83-35E2BCF05D0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00276D6-C771-464E-A661-CD0FEE71F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F4D7D6-219D-4DFD-A0B9-29FD0F8DE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924E0-3FE7-45FB-AF4C-E09657D48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413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F963EB-1B74-4060-98F9-CCD0724BC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8200D58-14ED-4975-B231-E90289B866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DA106D-3F42-4D23-9E25-5B535C6650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ABE0540-ADBD-4FF6-A76E-4CBEB47F8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E51E-D146-47F6-9E83-35E2BCF05D0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AE21F54-E4BE-4791-9EDE-4DC93B50D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74AFD93-0199-42A8-9915-E46FE423F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924E0-3FE7-45FB-AF4C-E09657D48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979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DE91C3-C2FE-4CB9-8315-9F098253F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880828-1AFB-4D25-9B7D-370919067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86DACC-734F-451F-8FA0-090019B9FB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7E51E-D146-47F6-9E83-35E2BCF05D0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017B01-6AAA-4F96-8F2A-F19548E9BA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DFCFD9-8123-48DD-90C4-C712A3D009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924E0-3FE7-45FB-AF4C-E09657D48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173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5.jpg"/><Relationship Id="rId7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gif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F8A406-9EA0-4D0F-AC49-489E2E535C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Формирование элементарных математических представлений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5AD471-3840-4A30-BB33-52E59EC9C9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/>
              <a:t>Вторая младшая группа </a:t>
            </a:r>
          </a:p>
          <a:p>
            <a:pPr algn="r"/>
            <a:r>
              <a:rPr lang="ru-RU" dirty="0" err="1"/>
              <a:t>Мишарина</a:t>
            </a:r>
            <a:r>
              <a:rPr lang="ru-RU" dirty="0"/>
              <a:t> Л.М.</a:t>
            </a:r>
          </a:p>
        </p:txBody>
      </p:sp>
    </p:spTree>
    <p:extLst>
      <p:ext uri="{BB962C8B-B14F-4D97-AF65-F5344CB8AC3E}">
        <p14:creationId xmlns:p14="http://schemas.microsoft.com/office/powerpoint/2010/main" val="3231916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F7B258-CC05-4C20-9EB5-58D8EE641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7825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br>
              <a:rPr lang="ru-RU" dirty="0"/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ВОСПРОИЗВОДИТЬ ЗАДАННОЕ КОЛИЧЕСТВО ПРЕДМЕТОВ И ЗВУКОВ ПО ОБРАЗЦУ ( БЕЗ СЧЕТА И НАЗЫВАНИЯ ЧИСЛА)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 УМЕНИЕ РАЗЛИЧАТЬ И НАЗЫВАТЬ ЗНАКОМЫЕ ГЕОМЕТРИЧЕСКИЕ ФИГУРЫ: КРУГ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КВАДРАТ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ТРЕУГОЛЬНИК</a:t>
            </a:r>
            <a:r>
              <a:rPr lang="ru-RU" sz="2000" dirty="0"/>
              <a:t>.</a:t>
            </a:r>
            <a:br>
              <a:rPr lang="ru-RU" sz="2000" dirty="0"/>
            </a:br>
            <a:br>
              <a:rPr lang="ru-RU" sz="2000" dirty="0"/>
            </a:br>
            <a:r>
              <a:rPr lang="ru-RU" sz="2000" dirty="0"/>
              <a:t>Раздаточный материал: КРУГИ БУСИНКИ-з </a:t>
            </a:r>
            <a:r>
              <a:rPr lang="ru-RU" sz="2000" dirty="0" err="1"/>
              <a:t>шт</a:t>
            </a:r>
            <a:r>
              <a:rPr lang="en-US" sz="2000" dirty="0"/>
              <a:t>,</a:t>
            </a:r>
            <a:r>
              <a:rPr lang="ru-RU" sz="2000" dirty="0"/>
              <a:t> двухполосные карточки</a:t>
            </a:r>
            <a:r>
              <a:rPr lang="en-US" sz="2000" dirty="0"/>
              <a:t>,</a:t>
            </a:r>
            <a:r>
              <a:rPr lang="ru-RU" sz="2000" dirty="0"/>
              <a:t> треугольники-4шт</a:t>
            </a:r>
            <a:r>
              <a:rPr lang="en-US" sz="2000" dirty="0"/>
              <a:t>,</a:t>
            </a:r>
            <a:r>
              <a:rPr lang="ru-RU" sz="2000" dirty="0"/>
              <a:t> квадраты-4 </a:t>
            </a:r>
            <a:r>
              <a:rPr lang="ru-RU" sz="2000" dirty="0" err="1"/>
              <a:t>шт</a:t>
            </a:r>
            <a:r>
              <a:rPr lang="en-US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78306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2B8CF6-2948-4189-BB1A-0576FD105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14326"/>
            <a:ext cx="10515600" cy="609599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 бусы Маши. Какого цвета бусинки? Много или мало ? Давай сделаем точно такие же Даше.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65519F-683E-4942-AE5D-C92246876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028701"/>
            <a:ext cx="10515600" cy="566737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27DA10-3D64-4E9D-836A-2B4541F36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214" y="1202532"/>
            <a:ext cx="2600325" cy="40386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0B7872-C649-47DF-8942-FF090403B9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75" y="1028702"/>
            <a:ext cx="2952750" cy="39719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01C35BC-DF7F-4169-BF55-C6C4980E4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987" y="5203030"/>
            <a:ext cx="1047750" cy="10668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60AD438-49A0-47EC-985F-D0BCCAC8AC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061" y="5193507"/>
            <a:ext cx="1175319" cy="102393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01ACC65-493C-4339-9AF0-6A80C01A6E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076" y="5241132"/>
            <a:ext cx="14668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988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2F0D67-B9AA-406C-889D-E7AEA9BA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3625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Кладем одну бусинку затем еще одну и еще одну.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C20439-7709-4FCF-8B69-E838EF6345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324" y="5143500"/>
            <a:ext cx="1714501" cy="117633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66A298-B4F4-4B2C-A2BC-0EC164711B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530" y="5280021"/>
            <a:ext cx="1790700" cy="119697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C10AA93-96ED-4475-97AC-3C5B98D1C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586" y="5280021"/>
            <a:ext cx="1366838" cy="115252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C2A0924-4E91-42EA-B636-595C79AA17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245" y="5280021"/>
            <a:ext cx="1171578" cy="106362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434384D-1CCE-486C-9C8C-BD1086126B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899" y="5167309"/>
            <a:ext cx="1133475" cy="117633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DB3AC44-36CA-4706-ADEE-FFC6082503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626" y="5256211"/>
            <a:ext cx="1281113" cy="119697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8E748E2-50DA-4959-AFEE-445EB6A048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52525"/>
            <a:ext cx="2952750" cy="412749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D4C1BB4-E0FA-4F58-9AA4-4E68E0869A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209" y="1409700"/>
            <a:ext cx="2600325" cy="40386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8D59A19-D675-4C45-952C-658C353AD9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230" y="1233491"/>
            <a:ext cx="3752849" cy="220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395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E3408B-5610-45D6-BFC2-3BED9518D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730251"/>
            <a:ext cx="10515600" cy="1130300"/>
          </a:xfrm>
        </p:spPr>
        <p:txBody>
          <a:bodyPr>
            <a:norm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Куклы хотят поиграть. На верхней полосочке выложи столько треугольников сколько услышишь звуков (например взрослый хлопает в ладоши).Сколько звуков услышали7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(МНОГО).Сколько треугольников положили?( МНОГО)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66DC75-5DA2-4D79-84EF-5D0D5F0E6B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9B8D05-E8C4-40D6-A827-15E74BA1B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27" y="3996530"/>
            <a:ext cx="2698648" cy="268605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AD90A0-6421-4877-A12D-BA2D4EED5F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748" y="1367835"/>
            <a:ext cx="2600325" cy="32216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C937935-9564-4D9E-A0BB-40136B19A0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485" y="3095625"/>
            <a:ext cx="651426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25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6A7FA0-B7AC-4BAB-9BEC-B5382362E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768350"/>
            <a:ext cx="10515600" cy="1721931"/>
          </a:xfrm>
        </p:spPr>
        <p:txBody>
          <a:bodyPr>
            <a:normAutofit/>
          </a:bodyPr>
          <a:lstStyle/>
          <a:p>
            <a:r>
              <a:rPr lang="ru-RU" sz="2200" dirty="0"/>
              <a:t>В нижней полосочке выложи столько квадратов сколько услышишь звуков?(МАЛО) Что нужно  сделать</a:t>
            </a:r>
            <a:r>
              <a:rPr lang="en-US" sz="2200" dirty="0"/>
              <a:t>,</a:t>
            </a:r>
            <a:r>
              <a:rPr lang="ru-RU" sz="2200" dirty="0"/>
              <a:t> чтобы квадратов и треугольников стало поровну?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843C55-5C1A-49F7-8488-A7B5B63873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C1C3BA-263B-469B-953A-8E8C7BC15C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50" y="2791063"/>
            <a:ext cx="4832350" cy="34001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DC22C3-2E0C-4C17-9331-A086BF5AA7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045" y="2791063"/>
            <a:ext cx="5148105" cy="340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77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B6E015-ECD4-43E8-A101-0E9654B75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Игра </a:t>
            </a:r>
            <a:r>
              <a:rPr lang="en-US" dirty="0"/>
              <a:t>&lt;</a:t>
            </a:r>
            <a:r>
              <a:rPr lang="ru-RU" dirty="0"/>
              <a:t>Найди пару</a:t>
            </a:r>
            <a:r>
              <a:rPr lang="en-US" dirty="0"/>
              <a:t>&gt;</a:t>
            </a:r>
            <a:br>
              <a:rPr lang="ru-RU" dirty="0"/>
            </a:br>
            <a:r>
              <a:rPr lang="ru-RU" sz="2200" dirty="0"/>
              <a:t>У Даши квадраты синего цвета</a:t>
            </a:r>
            <a:r>
              <a:rPr lang="en-US" sz="2200" dirty="0"/>
              <a:t>,</a:t>
            </a:r>
            <a:r>
              <a:rPr lang="ru-RU" sz="2200" dirty="0"/>
              <a:t>а Маши красного цвета. Они  встали в пару</a:t>
            </a:r>
            <a:r>
              <a:rPr lang="en-US" sz="2200" dirty="0"/>
              <a:t>,</a:t>
            </a:r>
            <a:r>
              <a:rPr lang="ru-RU" sz="2200" dirty="0"/>
              <a:t>потому что у них квадраты. </a:t>
            </a:r>
            <a:br>
              <a:rPr lang="ru-RU" sz="2200" dirty="0"/>
            </a:br>
            <a:r>
              <a:rPr lang="ru-RU" sz="2200" dirty="0"/>
              <a:t>Игра проводится 3 раза. Пример ниже на фото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5860D1-CA6D-4CF1-BE7A-830779BAF3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614" y="2276475"/>
            <a:ext cx="5150621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937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E3ECC7-56FB-4A20-9486-694D11EBE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26025"/>
          </a:xfrm>
        </p:spPr>
        <p:txBody>
          <a:bodyPr/>
          <a:lstStyle/>
          <a:p>
            <a:pPr algn="ctr"/>
            <a:r>
              <a:rPr lang="ru-RU" dirty="0"/>
              <a:t>            Спасибо за внимание.</a:t>
            </a:r>
          </a:p>
        </p:txBody>
      </p:sp>
    </p:spTree>
    <p:extLst>
      <p:ext uri="{BB962C8B-B14F-4D97-AF65-F5344CB8AC3E}">
        <p14:creationId xmlns:p14="http://schemas.microsoft.com/office/powerpoint/2010/main" val="33638755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Words>194</Words>
  <Application>Microsoft Office PowerPoint</Application>
  <PresentationFormat>Широкоэкранный</PresentationFormat>
  <Paragraphs>11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Формирование элементарных математических представлений </vt:lpstr>
      <vt:lpstr>ЗАДАЧИ:  УЧИТЬ ВОСПРОИЗВОДИТЬ ЗАДАННОЕ КОЛИЧЕСТВО ПРЕДМЕТОВ И ЗВУКОВ ПО ОБРАЗЦУ ( БЕЗ СЧЕТА И НАЗЫВАНИЯ ЧИСЛА) СОВЕРШЕНСТВОВАТЬ  УМЕНИЕ РАЗЛИЧАТЬ И НАЗЫВАТЬ ЗНАКОМЫЕ ГЕОМЕТРИЧЕСКИЕ ФИГУРЫ: КРУГ, КВАДРАТ,ТРЕУГОЛЬНИК.  Раздаточный материал: КРУГИ БУСИНКИ-з шт, двухполосные карточки, треугольники-4шт, квадраты-4 шт.</vt:lpstr>
      <vt:lpstr>Это  бусы Маши. Какого цвета бусинки? Много или мало ? Давай сделаем точно такие же Даше.</vt:lpstr>
      <vt:lpstr>Кладем одну бусинку затем еще одну и еще одну.</vt:lpstr>
      <vt:lpstr>Куклы хотят поиграть. На верхней полосочке выложи столько треугольников сколько услышишь звуков (например взрослый хлопает в ладоши).Сколько звуков услышали7 (МНОГО).Сколько треугольников положили?( МНОГО)</vt:lpstr>
      <vt:lpstr>В нижней полосочке выложи столько квадратов сколько услышишь звуков?(МАЛО) Что нужно  сделать, чтобы квадратов и треугольников стало поровну? </vt:lpstr>
      <vt:lpstr>Игра &lt;Найди пару&gt; У Даши квадраты синего цвета,а Маши красного цвета. Они  встали в пару,потому что у них квадраты.  Игра проводится 3 раза. Пример ниже на фото</vt:lpstr>
      <vt:lpstr>            Спасибо за внимание.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элементарных математических представлений </dc:title>
  <dc:creator>denis misharin</dc:creator>
  <cp:lastModifiedBy>denis misharin</cp:lastModifiedBy>
  <cp:revision>9</cp:revision>
  <dcterms:created xsi:type="dcterms:W3CDTF">2020-04-06T14:46:19Z</dcterms:created>
  <dcterms:modified xsi:type="dcterms:W3CDTF">2020-04-06T16:08:17Z</dcterms:modified>
</cp:coreProperties>
</file>