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1631-9E1F-499E-9C8C-C2D3AC2400F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E32CC-72BE-449C-ABEF-2F0F1998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32CC-72BE-449C-ABEF-2F0F19987C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A96E2-FDF0-4EC5-BA16-60CCC8455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5315D8-0D8A-4B00-A674-8A085082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235DD-7065-4106-8C5E-810BC2BF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8CDBC-CA24-42A8-A287-CEE0C658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19A1E-DEC7-4830-93BE-70BFD23F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D807E-C5AA-4FC7-9D32-81A16091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F09682-82C4-432F-84A1-AD842A61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E3765-0D49-4B2E-9385-51BCA5EB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C75D4-7194-4B90-88DA-F943C08E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06157-9D1D-4114-97E2-55187238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BF644C-781E-4F2B-AE2F-47392EF81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BAD748-89FB-42AC-8885-F3CADFF3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0E907-779A-42A0-A555-169737E6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69D0D-DDA3-44A6-BD06-0490B4A2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39983-907E-4F4A-929C-EFA2113D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3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BA673-20C3-455A-BD4C-A730C0B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5A2F5-E865-402D-B174-11AF9C163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9A910-03EB-4917-8411-4E53E06E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F6C8C-3390-41E6-97A3-DB9814D4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2E7A8-E16A-4414-98D1-A79B2CDC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25797-8A45-456D-A10C-4B8EE646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32E1E-C746-4CF0-AA6B-4B30FA76F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CA0588-59A1-4F22-87D5-15293F49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9711D-3D74-4A00-9298-C7C26DE4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435B6-6134-4CF4-9E53-FC124275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2D1BB-06B9-4133-B3C5-E808272A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7D0A8-D91F-4235-8DB9-3D9BD9D59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55437-A303-4FC7-8EDF-189D4AAA0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CB86F-449C-4D56-BF86-A3C0EE7E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619561-C251-4540-ABA5-F99EB75F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B8C6D9-B4BF-470D-9364-A7083720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1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E416A-D981-4285-97F8-5A6E3F1E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D0F5B-40E5-462C-9020-13A292AEC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24618-ADF4-4FD7-BE0D-2CF4469A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A7B7C0-04C5-4892-BCF9-3941EE85E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B9865F-270C-43CD-93F7-9C0BB7255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D15198-3DC4-494F-9ACC-964234C2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C0D4D3-653B-498B-A08C-9DC5D4C9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AED55C-2882-4096-BADB-100753BB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B1457-F16F-4E74-AB66-395F451F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8EB60E-6929-4C38-AD6B-425D4DD4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BCC1E6-244A-4F1C-9AF7-A0DEBB7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024D00-009B-486C-8AD6-207535B3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0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ACE006-6B38-4202-A277-ECC459DD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41B6B5-68C1-4B4D-AFFF-E1ED41B0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C8CD0-90A1-41CC-8A70-71265378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3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9B38-B742-4B31-9368-6863E31F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34FC1-5809-4E87-A7F0-B69742850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8E22CD-2AF1-456F-9B98-2C883E26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88E41-7CD8-4018-BAFE-2852064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276D6-C771-464E-A661-CD0FEE71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F4D7D6-219D-4DFD-A0B9-29FD0F8D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963EB-1B74-4060-98F9-CCD0724B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200D58-14ED-4975-B231-E90289B8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DA106D-3F42-4D23-9E25-5B535C665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BE0540-ADBD-4FF6-A76E-4CBEB47F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21F54-E4BE-4791-9EDE-4DC93B50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4AFD93-0199-42A8-9915-E46FE423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7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E91C3-C2FE-4CB9-8315-9F098253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80828-1AFB-4D25-9B7D-37091906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6DACC-734F-451F-8FA0-090019B9F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E51E-D146-47F6-9E83-35E2BCF05D0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17B01-6AAA-4F96-8F2A-F19548E9B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FCFD9-8123-48DD-90C4-C712A3D00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24E0-3FE7-45FB-AF4C-E09657D48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8A406-9EA0-4D0F-AC49-489E2E535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элементарных математических представлений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5AD471-3840-4A30-BB33-52E59EC9C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Вторая младшая группа </a:t>
            </a:r>
          </a:p>
          <a:p>
            <a:pPr algn="r"/>
            <a:r>
              <a:rPr lang="ru-RU" dirty="0" err="1"/>
              <a:t>Мишарина</a:t>
            </a:r>
            <a:r>
              <a:rPr lang="ru-RU" dirty="0"/>
              <a:t> Л.М.</a:t>
            </a:r>
          </a:p>
        </p:txBody>
      </p:sp>
    </p:spTree>
    <p:extLst>
      <p:ext uri="{BB962C8B-B14F-4D97-AF65-F5344CB8AC3E}">
        <p14:creationId xmlns:p14="http://schemas.microsoft.com/office/powerpoint/2010/main" val="323191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B258-CC05-4C20-9EB5-58D8EE6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82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ВОСПРОИЗВОДИТЬ ЗАДАННОЕ КОЛИЧЕСТВО ПРЕДМЕТОВ И ЗВУКОВ ПО ОБРАЗЦУ ( БЕЗ СЧЕТА И НАЗЫВАНИЯ ЧИСЛА)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 УМЕНИЕ РАЗЛИЧАТЬ И НАЗЫВАТЬ ЗНАКОМЫЕ ГЕОМЕТРИЧЕСКИЕ ФИГУРЫ: КРУГ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Раздаточный материал: КРУГИ БУСИНКИ-з </a:t>
            </a:r>
            <a:r>
              <a:rPr lang="ru-RU" sz="2000" dirty="0" err="1"/>
              <a:t>шт</a:t>
            </a:r>
            <a:r>
              <a:rPr lang="en-US" sz="2000" dirty="0"/>
              <a:t>,</a:t>
            </a:r>
            <a:r>
              <a:rPr lang="ru-RU" sz="2000" dirty="0"/>
              <a:t> двухполосные карточки</a:t>
            </a:r>
            <a:r>
              <a:rPr lang="en-US" sz="2000" dirty="0"/>
              <a:t>,</a:t>
            </a:r>
            <a:r>
              <a:rPr lang="ru-RU" sz="2000" dirty="0"/>
              <a:t> треугольники-4шт</a:t>
            </a:r>
            <a:r>
              <a:rPr lang="en-US" sz="2000" dirty="0"/>
              <a:t>,</a:t>
            </a:r>
            <a:r>
              <a:rPr lang="ru-RU" sz="2000" dirty="0"/>
              <a:t> квадраты-4 </a:t>
            </a:r>
            <a:r>
              <a:rPr lang="ru-RU" sz="2000" dirty="0" err="1"/>
              <a:t>шт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830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B8CF6-2948-4189-BB1A-0576FD10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4326"/>
            <a:ext cx="10515600" cy="60959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бусы Маши. Какого цвета бусинки? Много или мало ? Давай сделаем точно такие же Даше.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5519F-683E-4942-AE5D-C9224687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28701"/>
            <a:ext cx="10515600" cy="56673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27DA10-3D64-4E9D-836A-2B4541F3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4" y="1202532"/>
            <a:ext cx="2600325" cy="4038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0B7872-C649-47DF-8942-FF090403B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028702"/>
            <a:ext cx="2952750" cy="3971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1C35BC-DF7F-4169-BF55-C6C4980E4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5203030"/>
            <a:ext cx="1047750" cy="1066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0AD438-49A0-47EC-985F-D0BCCAC8A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1" y="5193507"/>
            <a:ext cx="1175319" cy="10239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1ACC65-493C-4339-9AF0-6A80C01A6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6" y="5241132"/>
            <a:ext cx="14668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F0D67-B9AA-406C-889D-E7AEA9BA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Кладем одну бусинку затем еще одну и еще одну.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20439-7709-4FCF-8B69-E838EF634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4" y="5143500"/>
            <a:ext cx="1714501" cy="11763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66A298-B4F4-4B2C-A2BC-0EC16471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30" y="5280021"/>
            <a:ext cx="1790700" cy="11969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10AA93-96ED-4475-97AC-3C5B98D1C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6" y="5280021"/>
            <a:ext cx="1366838" cy="1152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2A0924-4E91-42EA-B636-595C79AA1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5" y="5280021"/>
            <a:ext cx="1171578" cy="10636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34384D-1CCE-486C-9C8C-BD1086126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99" y="5167309"/>
            <a:ext cx="1133475" cy="1176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B3AC44-36CA-4706-ADEE-FFC608250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6" y="5256211"/>
            <a:ext cx="1281113" cy="1196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E748E2-50DA-4959-AFEE-445EB6A04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2525"/>
            <a:ext cx="2952750" cy="41274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4C1BB4-E0FA-4F58-9AA4-4E68E0869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09" y="1409700"/>
            <a:ext cx="2600325" cy="4038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D59A19-D675-4C45-952C-658C353AD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30" y="1233491"/>
            <a:ext cx="3752849" cy="22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3408B-5610-45D6-BFC2-3BED9518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30251"/>
            <a:ext cx="10515600" cy="11303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хотят поиграть. На верхней полосочке выложи столько треугольников сколько услышишь звуков (например взрослый хлопает в ладоши).Сколько звуков услышали7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(МНОГО).Сколько треугольников положили?( МНОГО)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6DC75-5DA2-4D79-84EF-5D0D5F0E6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B8D05-E8C4-40D6-A827-15E74BA1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" y="3996530"/>
            <a:ext cx="2698648" cy="2686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AD90A0-6421-4877-A12D-BA2D4EED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48" y="1367835"/>
            <a:ext cx="2600325" cy="32216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937935-9564-4D9E-A0BB-40136B19A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85" y="3095625"/>
            <a:ext cx="65142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A7FA0-B7AC-4BAB-9BEC-B5382362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721931"/>
          </a:xfrm>
        </p:spPr>
        <p:txBody>
          <a:bodyPr>
            <a:normAutofit/>
          </a:bodyPr>
          <a:lstStyle/>
          <a:p>
            <a:r>
              <a:rPr lang="ru-RU" sz="2200" dirty="0"/>
              <a:t>В нижней полосочке выложи столько квадратов сколько услышишь звуков?(МАЛО) Что нужно  сделать</a:t>
            </a:r>
            <a:r>
              <a:rPr lang="en-US" sz="2200" dirty="0"/>
              <a:t>,</a:t>
            </a:r>
            <a:r>
              <a:rPr lang="ru-RU" sz="2200" dirty="0"/>
              <a:t> чтобы квадратов и треугольников стало поровну?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43C55-5C1A-49F7-8488-A7B5B6387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1C3BA-263B-469B-953A-8E8C7BC15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2791063"/>
            <a:ext cx="4832350" cy="3400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DC22C3-2E0C-4C17-9331-A086BF5A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45" y="2791063"/>
            <a:ext cx="5148105" cy="34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6E015-ECD4-43E8-A101-0E9654B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Игра </a:t>
            </a:r>
            <a:r>
              <a:rPr lang="en-US" dirty="0"/>
              <a:t>&lt;</a:t>
            </a:r>
            <a:r>
              <a:rPr lang="ru-RU" dirty="0"/>
              <a:t>Найди пару</a:t>
            </a:r>
            <a:r>
              <a:rPr lang="en-US" dirty="0"/>
              <a:t>&gt;</a:t>
            </a:r>
            <a:br>
              <a:rPr lang="ru-RU" dirty="0"/>
            </a:br>
            <a:r>
              <a:rPr lang="ru-RU" sz="2200" dirty="0"/>
              <a:t>У Даши квадраты синего цвета</a:t>
            </a:r>
            <a:r>
              <a:rPr lang="en-US" sz="2200" dirty="0"/>
              <a:t>,</a:t>
            </a:r>
            <a:r>
              <a:rPr lang="ru-RU" sz="2200" dirty="0"/>
              <a:t>а Маши красного цвета. Они  встали в пару</a:t>
            </a:r>
            <a:r>
              <a:rPr lang="en-US" sz="2200" dirty="0"/>
              <a:t>,</a:t>
            </a:r>
            <a:r>
              <a:rPr lang="ru-RU" sz="2200" dirty="0"/>
              <a:t>потому что у них квадраты. </a:t>
            </a:r>
            <a:br>
              <a:rPr lang="ru-RU" sz="2200" dirty="0"/>
            </a:br>
            <a:r>
              <a:rPr lang="ru-RU" sz="2200" dirty="0"/>
              <a:t>Игра проводится 3 раза. Пример ниже на фото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860D1-CA6D-4CF1-BE7A-830779BA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14" y="2276475"/>
            <a:ext cx="5150621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3ECC7-56FB-4A20-9486-694D11EB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6025"/>
          </a:xfrm>
        </p:spPr>
        <p:txBody>
          <a:bodyPr/>
          <a:lstStyle/>
          <a:p>
            <a:pPr algn="ctr"/>
            <a:r>
              <a:rPr lang="ru-RU" dirty="0"/>
              <a:t>            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363875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194</Words>
  <Application>Microsoft Office PowerPoint</Application>
  <PresentationFormat>Широкоэкранный</PresentationFormat>
  <Paragraphs>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Формирование элементарных математических представлений </vt:lpstr>
      <vt:lpstr>ЗАДАЧИ:  УЧИТЬ ВОСПРОИЗВОДИТЬ ЗАДАННОЕ КОЛИЧЕСТВО ПРЕДМЕТОВ И ЗВУКОВ ПО ОБРАЗЦУ ( БЕЗ СЧЕТА И НАЗЫВАНИЯ ЧИСЛА) СОВЕРШЕНСТВОВАТЬ  УМЕНИЕ РАЗЛИЧАТЬ И НАЗЫВАТЬ ЗНАКОМЫЕ ГЕОМЕТРИЧЕСКИЕ ФИГУРЫ: КРУГ, КВАДРАТ,ТРЕУГОЛЬНИК.  Раздаточный материал: КРУГИ БУСИНКИ-з шт, двухполосные карточки, треугольники-4шт, квадраты-4 шт.</vt:lpstr>
      <vt:lpstr>Это  бусы Маши. Какого цвета бусинки? Много или мало ? Давай сделаем точно такие же Даше.</vt:lpstr>
      <vt:lpstr>Кладем одну бусинку затем еще одну и еще одну.</vt:lpstr>
      <vt:lpstr>Куклы хотят поиграть. На верхней полосочке выложи столько треугольников сколько услышишь звуков (например взрослый хлопает в ладоши).Сколько звуков услышали7 (МНОГО).Сколько треугольников положили?( МНОГО)</vt:lpstr>
      <vt:lpstr>В нижней полосочке выложи столько квадратов сколько услышишь звуков?(МАЛО) Что нужно  сделать, чтобы квадратов и треугольников стало поровну? </vt:lpstr>
      <vt:lpstr>Игра &lt;Найди пару&gt; У Даши квадраты синего цвета,а Маши красного цвета. Они  встали в пару,потому что у них квадраты.  Игра проводится 3 раза. Пример ниже на фото</vt:lpstr>
      <vt:lpstr>            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</dc:title>
  <dc:creator>denis misharin</dc:creator>
  <cp:lastModifiedBy>denis misharin</cp:lastModifiedBy>
  <cp:revision>9</cp:revision>
  <dcterms:created xsi:type="dcterms:W3CDTF">2020-04-06T14:46:19Z</dcterms:created>
  <dcterms:modified xsi:type="dcterms:W3CDTF">2020-04-06T16:08:17Z</dcterms:modified>
</cp:coreProperties>
</file>