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 /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4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 /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4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4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4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D319BA-6D27-A94E-93A5-B2601326EB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3294" y="-1526366"/>
            <a:ext cx="7766936" cy="4148452"/>
          </a:xfrm>
        </p:spPr>
        <p:txBody>
          <a:bodyPr/>
          <a:lstStyle/>
          <a:p>
            <a:pPr algn="ctr"/>
            <a:r>
              <a:rPr lang="ru-RU" sz="4000"/>
              <a:t>Развитие речи </a:t>
            </a:r>
            <a:br>
              <a:rPr lang="ru-RU" sz="4000"/>
            </a:br>
            <a:r>
              <a:rPr lang="ru-RU" sz="4000"/>
              <a:t>Тема « Чтение стихотворений о весне»</a:t>
            </a:r>
            <a:br>
              <a:rPr lang="ru-RU" sz="4000"/>
            </a:br>
            <a:r>
              <a:rPr lang="ru-RU" sz="4000"/>
              <a:t>Старшая группа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91809E-338A-8546-8D34-51E111E9A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/>
              <a:t>Подготовила: воспитатель МБДОУ 148</a:t>
            </a:r>
          </a:p>
          <a:p>
            <a:r>
              <a:rPr lang="ru-RU"/>
              <a:t>Старшей группы « Звёздочки»</a:t>
            </a:r>
          </a:p>
          <a:p>
            <a:r>
              <a:rPr lang="ru-RU"/>
              <a:t>Мусаева А Б</a:t>
            </a:r>
          </a:p>
        </p:txBody>
      </p:sp>
    </p:spTree>
    <p:extLst>
      <p:ext uri="{BB962C8B-B14F-4D97-AF65-F5344CB8AC3E}">
        <p14:creationId xmlns:p14="http://schemas.microsoft.com/office/powerpoint/2010/main" val="3043702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8EEB93EB-32D8-8748-BB51-001EFDBA7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209" y="415314"/>
            <a:ext cx="7448918" cy="1330270"/>
          </a:xfrm>
        </p:spPr>
        <p:txBody>
          <a:bodyPr>
            <a:noAutofit/>
          </a:bodyPr>
          <a:lstStyle/>
          <a:p>
            <a:r>
              <a:rPr lang="ru-RU" sz="28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 эти загадки о весне. О весне не только есть загадки, песни, сказки, но и великолепные стихи.</a:t>
            </a:r>
          </a:p>
        </p:txBody>
      </p:sp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9A4368D0-CC44-8D4F-82BC-025A3D772C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8250" y="2107343"/>
            <a:ext cx="6414836" cy="4459582"/>
          </a:xfrm>
        </p:spPr>
      </p:pic>
    </p:spTree>
    <p:extLst>
      <p:ext uri="{BB962C8B-B14F-4D97-AF65-F5344CB8AC3E}">
        <p14:creationId xmlns:p14="http://schemas.microsoft.com/office/powerpoint/2010/main" val="2406877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6C1FB1-A9BF-C344-9F93-54F327965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660" y="432115"/>
            <a:ext cx="8280089" cy="1733196"/>
          </a:xfrm>
        </p:spPr>
        <p:txBody>
          <a:bodyPr>
            <a:normAutofit fontScale="90000"/>
          </a:bodyPr>
          <a:lstStyle/>
          <a:p>
            <a:r>
              <a:rPr lang="ru-RU"/>
              <a:t> Чтение прекрасного стихотворения</a:t>
            </a:r>
            <a:br>
              <a:rPr lang="ru-RU"/>
            </a:br>
            <a:r>
              <a:rPr lang="ru-RU"/>
              <a:t> С.Я.Маршака « Апрель» . Какое настроение у вас вызвало стихотворение?</a:t>
            </a: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F2FD7272-C0EA-B546-9FD8-2DD54E2E38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9916" y="2631509"/>
            <a:ext cx="6326094" cy="4122362"/>
          </a:xfrm>
        </p:spPr>
      </p:pic>
    </p:spTree>
    <p:extLst>
      <p:ext uri="{BB962C8B-B14F-4D97-AF65-F5344CB8AC3E}">
        <p14:creationId xmlns:p14="http://schemas.microsoft.com/office/powerpoint/2010/main" val="3584769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F3E6A5C-3FDB-A748-A342-7009DD103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717" y="0"/>
            <a:ext cx="8591476" cy="672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76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4BCCC7-766A-0D4A-8C69-BF51A53AF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Физминутка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1F7F31-4513-634C-AD6F-9470C0A6FC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ru-RU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Физминутка «Весна пришла»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Солнце, солнце высоко (На цыпочках руки тянем вверх).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Нам от солнышка тепло. (Легкие поглаживания руками по лицу). 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Тает снег от лучей, (Приседание).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Звонко побежал ручей. (Бег по кругу).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Вы за ручейком бегите,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Лужи все перешагните. (Ходьба, высоко поднимая колени по кругу). </a:t>
            </a:r>
          </a:p>
          <a:p>
            <a:pPr marL="0" indent="0">
              <a:buNone/>
            </a:pPr>
            <a:endParaRPr lang="ru-RU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769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54EAD-707E-5148-A2DF-F8CC9153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А о чём это стихотворение?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53BDC460-2E38-6745-994A-9ED08C061E3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3085" y="1770122"/>
            <a:ext cx="3799260" cy="4725810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AF92A8AA-E76B-3546-B6C7-AD11CF43CA4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89352" y="2261655"/>
            <a:ext cx="4184650" cy="4052611"/>
          </a:xfrm>
        </p:spPr>
      </p:pic>
    </p:spTree>
    <p:extLst>
      <p:ext uri="{BB962C8B-B14F-4D97-AF65-F5344CB8AC3E}">
        <p14:creationId xmlns:p14="http://schemas.microsoft.com/office/powerpoint/2010/main" val="2691889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41E8B6-5718-F445-BE7D-4A93154AB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957" y="530088"/>
            <a:ext cx="7699755" cy="1292086"/>
          </a:xfrm>
        </p:spPr>
        <p:txBody>
          <a:bodyPr>
            <a:normAutofit fontScale="90000"/>
          </a:bodyPr>
          <a:lstStyle/>
          <a:p>
            <a:r>
              <a:rPr lang="ru-RU" sz="2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Какие чувства у вас вызвали стихотворения Федора Тютчева?Почему? Дружны ли в стихотворении зима и весна?Почему?</a:t>
            </a:r>
            <a:b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1A662E4C-F988-224C-BF75-8DDEC17831E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77863" y="2160589"/>
            <a:ext cx="4183062" cy="4087811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4D81E106-8A68-4C41-94A1-B76045BA575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238752" y="2260565"/>
            <a:ext cx="4184650" cy="3887857"/>
          </a:xfrm>
        </p:spPr>
      </p:pic>
    </p:spTree>
    <p:extLst>
      <p:ext uri="{BB962C8B-B14F-4D97-AF65-F5344CB8AC3E}">
        <p14:creationId xmlns:p14="http://schemas.microsoft.com/office/powerpoint/2010/main" val="762264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27131-0FA5-A349-A549-FB9EB8D34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Итог занятия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97B074-11DC-8144-ABAA-E06E4AD2F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Вспомните, как назывались стихотворения?</a:t>
            </a:r>
          </a:p>
          <a:p>
            <a:r>
              <a:rPr lang="ru-RU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О чем хотели рассказать авторы стихов?</a:t>
            </a:r>
          </a:p>
          <a:p>
            <a:r>
              <a:rPr lang="ru-RU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Какое стихотворение вам понравилось больше всего?</a:t>
            </a:r>
          </a:p>
          <a:p>
            <a:r>
              <a:rPr lang="ru-RU" sz="36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22158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D40417F5-27D6-0943-A1A9-51C4C05CE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183" y="0"/>
            <a:ext cx="855475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728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4D86D2-FDAA-1D4E-92B0-AB32C8465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Цель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5FF8DA-25B2-DA41-93D2-84195BAED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Продолжать приобщать детей к поэзии, учить задавать вопросы и искать кратчайшие пути решения логической задачи.</a:t>
            </a:r>
          </a:p>
          <a:p>
            <a:r>
              <a:rPr lang="ru-RU" sz="40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9200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0E3D5E-3522-A745-818D-E914F3D6F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Задачи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8B8CE6-154D-4944-B985-C6C9C78A71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Воспитывать интерес к русской поэзии, показать напевность языка стихотворений, развивать внимание и творческое воображение. Учить определять и высказывать свои чувства, возникающие при прослушивание стихотворений о весне. 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Довести до сознания детей замысел поэта о красоте весны и таянии снега 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Помочь детям понять содержание стихотворного текста о цветении вербы, приходе весны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489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F0D90C-C282-C44F-9370-9A3C83447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ADAD31A6-F7C1-8F43-B3E0-E3BAFF079E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726149" cy="6858000"/>
          </a:xfrm>
        </p:spPr>
      </p:pic>
    </p:spTree>
    <p:extLst>
      <p:ext uri="{BB962C8B-B14F-4D97-AF65-F5344CB8AC3E}">
        <p14:creationId xmlns:p14="http://schemas.microsoft.com/office/powerpoint/2010/main" val="4085856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DCC102C0-A62E-9F46-AF79-E06C600CE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454" y="0"/>
            <a:ext cx="86079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984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">
            <a:extLst>
              <a:ext uri="{FF2B5EF4-FFF2-40B4-BE49-F238E27FC236}">
                <a16:creationId xmlns:a16="http://schemas.microsoft.com/office/drawing/2014/main" id="{773D42C9-57C3-DB44-9B52-68F3821FD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439" y="0"/>
            <a:ext cx="84849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29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D2DC48-335C-7F45-B01D-5E67CE48D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Загадки про весну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2F00A1-D5B1-2448-950A-4E589569C2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9943" y="1774845"/>
            <a:ext cx="3910710" cy="4374125"/>
          </a:xfrm>
        </p:spPr>
        <p:txBody>
          <a:bodyPr>
            <a:normAutofit/>
          </a:bodyPr>
          <a:lstStyle/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Дни погожие не редки,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Греются на солнце ветки.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И, как маленькие точки, 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ветвях набухли. (почки)</a:t>
            </a:r>
          </a:p>
          <a:p>
            <a:endParaRPr lang="ru-RU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лесной проталинке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Вырос цветик маленький.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Прячется в валежник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Беленький. (подснежник)</a:t>
            </a:r>
          </a:p>
          <a:p>
            <a:endParaRPr lang="ru-RU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64826674-4CFD-D843-879D-3E0E6B1A3F4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53262" y="1866827"/>
            <a:ext cx="3910710" cy="1765041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D585D0EF-63BC-9241-AC30-326071EBD3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3262" y="4263664"/>
            <a:ext cx="3910710" cy="1789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693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B9F9F1-4A83-4A45-A0E4-3F6C149E2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2D70D5-68AC-F84F-B87B-5BCBB6782B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6293" y="1930400"/>
            <a:ext cx="3577979" cy="4644262"/>
          </a:xfrm>
        </p:spPr>
        <p:txBody>
          <a:bodyPr>
            <a:normAutofit/>
          </a:bodyPr>
          <a:lstStyle/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окном звенит она 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поет: «Пришла весна»!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 холодные сосульки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Превратила она в струйки.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Слышно с крыши «Шлеп, шлеп, шлеп!»</a:t>
            </a:r>
          </a:p>
          <a:p>
            <a:r>
              <a:rPr lang="ru-RU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маленький потоп. (Весенняя капель)</a:t>
            </a: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EF00A903-8694-8341-9D9E-E0E3AD407F2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9525" y="2200807"/>
            <a:ext cx="4184650" cy="4047593"/>
          </a:xfrm>
        </p:spPr>
      </p:pic>
    </p:spTree>
    <p:extLst>
      <p:ext uri="{BB962C8B-B14F-4D97-AF65-F5344CB8AC3E}">
        <p14:creationId xmlns:p14="http://schemas.microsoft.com/office/powerpoint/2010/main" val="235453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0C638-8259-9746-A811-A1C32559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Про какое время года загадки?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8BC03E-F826-1A42-A9D9-F12D83F3C90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 за тонкие иголки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Зеленеют на пригорке?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Это, выросши едва,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солнцу тянется. (трава)</a:t>
            </a:r>
          </a:p>
          <a:p>
            <a:pPr marL="0" indent="0">
              <a:buNone/>
            </a:pPr>
            <a:endParaRPr lang="ru-RU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Гнездышко из веток —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любимых деток.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Кто те детки-сорванцы?</a:t>
            </a:r>
          </a:p>
          <a:p>
            <a:r>
              <a:rPr lang="ru-RU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Дружно просят есть. (птенцы)</a:t>
            </a:r>
          </a:p>
          <a:p>
            <a:pPr marL="0" indent="0">
              <a:buNone/>
            </a:pPr>
            <a:endParaRPr lang="ru-RU" sz="18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747B2240-83F8-7C48-8440-487E4EE15BE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17518" y="2160589"/>
            <a:ext cx="3551253" cy="1730057"/>
          </a:xfrm>
        </p:spPr>
      </p:pic>
      <p:pic>
        <p:nvPicPr>
          <p:cNvPr id="7" name="Рисунок 7">
            <a:extLst>
              <a:ext uri="{FF2B5EF4-FFF2-40B4-BE49-F238E27FC236}">
                <a16:creationId xmlns:a16="http://schemas.microsoft.com/office/drawing/2014/main" id="{19299209-2B4C-ED46-8757-CC1BEF346B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7518" y="4146536"/>
            <a:ext cx="3404850" cy="2101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88022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17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Развитие речи  Тема « Чтение стихотворений о весне» Старшая группа</vt:lpstr>
      <vt:lpstr>Цель </vt:lpstr>
      <vt:lpstr>Задачи </vt:lpstr>
      <vt:lpstr>Презентация PowerPoint</vt:lpstr>
      <vt:lpstr>Презентация PowerPoint</vt:lpstr>
      <vt:lpstr>Презентация PowerPoint</vt:lpstr>
      <vt:lpstr>Загадки про весну</vt:lpstr>
      <vt:lpstr>Презентация PowerPoint</vt:lpstr>
      <vt:lpstr>Про какое время года загадки?</vt:lpstr>
      <vt:lpstr>Все эти загадки о весне. О весне не только есть загадки, песни, сказки, но и великолепные стихи.</vt:lpstr>
      <vt:lpstr> Чтение прекрасного стихотворения  С.Я.Маршака « Апрель» . Какое настроение у вас вызвало стихотворение?</vt:lpstr>
      <vt:lpstr>Презентация PowerPoint</vt:lpstr>
      <vt:lpstr>Физминутка</vt:lpstr>
      <vt:lpstr>А о чём это стихотворение?</vt:lpstr>
      <vt:lpstr>Какие чувства у вас вызвали стихотворения Федора Тютчева?Почему? Дружны ли в стихотворении зима и весна?Почему? </vt:lpstr>
      <vt:lpstr>Итог занятия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речи  Тема « Чтение стихотворений о весне» Старшая группа</dc:title>
  <dc:creator>hesenovcelal444@gmail.com</dc:creator>
  <cp:lastModifiedBy>hesenovcelal444@gmail.com</cp:lastModifiedBy>
  <cp:revision>3</cp:revision>
  <dcterms:created xsi:type="dcterms:W3CDTF">2020-04-06T19:49:17Z</dcterms:created>
  <dcterms:modified xsi:type="dcterms:W3CDTF">2020-04-06T21:03:25Z</dcterms:modified>
</cp:coreProperties>
</file>