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2" r:id="rId2"/>
    <p:sldId id="263" r:id="rId3"/>
    <p:sldId id="261" r:id="rId4"/>
    <p:sldId id="293" r:id="rId5"/>
    <p:sldId id="265" r:id="rId6"/>
    <p:sldId id="266" r:id="rId7"/>
    <p:sldId id="258" r:id="rId8"/>
    <p:sldId id="262" r:id="rId9"/>
    <p:sldId id="259" r:id="rId10"/>
    <p:sldId id="278" r:id="rId11"/>
    <p:sldId id="286" r:id="rId12"/>
    <p:sldId id="285" r:id="rId13"/>
    <p:sldId id="272" r:id="rId14"/>
    <p:sldId id="273" r:id="rId15"/>
    <p:sldId id="274" r:id="rId16"/>
    <p:sldId id="275" r:id="rId17"/>
    <p:sldId id="277" r:id="rId18"/>
    <p:sldId id="290" r:id="rId19"/>
    <p:sldId id="26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99"/>
    <a:srgbClr val="0000FF"/>
    <a:srgbClr val="FF0000"/>
    <a:srgbClr val="6699FF"/>
    <a:srgbClr val="00FF00"/>
    <a:srgbClr val="FF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1" autoAdjust="0"/>
    <p:restoredTop sz="89326" autoAdjust="0"/>
  </p:normalViewPr>
  <p:slideViewPr>
    <p:cSldViewPr>
      <p:cViewPr>
        <p:scale>
          <a:sx n="72" d="100"/>
          <a:sy n="72" d="100"/>
        </p:scale>
        <p:origin x="-127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F4CF745-6A67-4086-8DFB-DDD2CCDDCE6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2DCF425-E3F5-40FD-A976-7D8920F7487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14402B3A-B954-4371-905E-3874B59A742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AD242B6B-D67B-4624-A17D-4855E9F9B44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52FE6742-15B7-4397-8A65-C7A595835C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85B7695B-65DF-4438-AB9C-06D029674E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9BFB3F-38EF-4F1B-A8BC-C1405CBD342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1E53838-DE37-4BD2-BB17-77D2C2AFCC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57A3C0-331C-4455-B0BA-8F6A3A4C001A}" type="slidenum">
              <a:rPr lang="ru-RU" altLang="en-US"/>
              <a:pPr eaLnBrk="1" hangingPunct="1"/>
              <a:t>2</a:t>
            </a:fld>
            <a:endParaRPr lang="ru-RU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FFFB659-DBA5-4B91-91E4-D324198136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AC2C83D-A122-4E2D-A984-BCC52136BC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436BDB7A-F8D1-4C4F-A3C5-A50EDDB0C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14D1E8-1957-447B-A4B0-86EF5154E6EE}" type="slidenum">
              <a:rPr lang="ru-RU" altLang="en-US"/>
              <a:pPr eaLnBrk="1" hangingPunct="1"/>
              <a:t>3</a:t>
            </a:fld>
            <a:endParaRPr lang="ru-RU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4E99F66-11CB-4362-8613-98A04BFE19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4BF8F68-3377-4B92-9B98-F22012438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09853A0-3A64-4B4D-9E35-6873748B16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F5C123-36D1-499D-9B27-B5395F2CD67A}" type="slidenum">
              <a:rPr lang="ru-RU" altLang="en-US"/>
              <a:pPr eaLnBrk="1" hangingPunct="1"/>
              <a:t>6</a:t>
            </a:fld>
            <a:endParaRPr lang="ru-RU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92B3B61-D462-46F3-A08B-AB35DEBE8F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70D15EA-1ABE-4445-851D-4FA3F3355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966F965-45C5-4266-9765-C59F037999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E6F7E1-88CD-4783-8642-022DB151F886}" type="slidenum">
              <a:rPr lang="ru-RU" altLang="en-US"/>
              <a:pPr eaLnBrk="1" hangingPunct="1"/>
              <a:t>7</a:t>
            </a:fld>
            <a:endParaRPr lang="ru-RU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B5FDDEE-5978-4BBB-9674-69399BF4BA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5D24193-E69C-45D9-8E2E-707EB566C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D4BBCE-6D52-4179-91AD-9F60D98AF6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CE94AF-B0A7-45B1-A346-08AA97497B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FDB69A-53AB-4C1E-B3DA-9E8D42A692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99A8C-93BF-4236-B612-78D4B6AED0D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66045086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D67D42-E43F-4F75-A11F-31CAE7503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9F401F-679A-4768-966F-3C47CD9DE3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C64124-DAA0-44E3-A1D8-876B09BEB3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8632D-3FC7-49DC-B926-E3EC8E69968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6751343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D2929F-C99F-42FC-8079-FCFBDC8CC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307E99-6238-4396-B1B5-E016398256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4B3A6B-7E45-4842-8F56-3E2AD957A3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20433-9AFD-4BDA-9C5F-10601356C1C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4904851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50E1F2-6C93-4B2B-A969-3D28E78A0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C31A7A-F136-4A16-9A68-F1DCB32A5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B920AF-DD06-492A-81E3-8DF65B7A3D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DC977-0913-4566-810F-FA372F01334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3301208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98584E-EF13-426A-B977-166A282F7A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6F3F77-84F6-4497-8F62-B42D89FBD4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39C4B3-CF51-41B5-B201-900D438C8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59237-C2CA-4E04-B3D4-D04229C41A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97783522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2B5ED9-CA9F-425F-A2DF-0CC251D5F5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1F543-C2F9-437C-AFB8-8F02959F78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500A6B-D2B7-42DE-8693-0C9C75DA8A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DEC3D-61C2-444A-B00D-45AC2F0838F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0222889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E482BD-01CD-4808-8DBE-8B407E692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312F79-7C5B-43E2-871D-E41BC5C11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950227F-44E6-4DF8-A3D1-BC404F5A8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C71F3-C8E8-440A-A9AD-A208E730BAF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4196234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A2769EC-6F70-404B-B667-359CB2FC7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A989AC-6AA4-49E9-98A7-F1DF106D70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A46623-0253-4678-8325-1076C45458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55B271-4411-4C8E-877F-21F19FB8DC9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3461988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5DF7A1-18B7-40DA-AC05-B21FD12052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FC3642-35E7-45ED-8B6C-6526C3584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90ABD1-D19F-49A3-A2FC-D6DCC098F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FC2D2-3E09-49B1-8D69-FE3929F894A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4975508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09EE63-0F0D-4BB8-AA72-8F2263C4E3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A833D1-8BCA-4A06-BEBF-50E1B5CF3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E39A98-80E8-46D3-A694-7DCB6D3D37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0FB5F-AB35-419A-8BC7-F6188C2CE40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0355165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C59D7A-5023-40ED-9EA8-8EC55274F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8D6EFC-B769-4484-A7E7-20BE27D84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79C4CA-4824-4736-AC3F-817900FEEF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BC10A-50EE-4D90-A2A1-9593EF1B6CB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0069689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5E9EFF">
                <a:alpha val="68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E3AF71F-41E2-47DA-A999-F4701B0394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0E4AE2-8198-494F-9A9F-F83CCED27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0319593-1FA5-47E7-94E5-E27CE5A9C7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8DF78C9-0E4D-4D11-ABCC-E18A5E4931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B3A8550-BEFE-44AE-823F-DA03F9C894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E4FDD5-8458-4F4A-91D8-DBF911A3085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png" /><Relationship Id="rId4" Type="http://schemas.openxmlformats.org/officeDocument/2006/relationships/image" Target="../media/image7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slideLayout" Target="../slideLayouts/slideLayout2.xml" /><Relationship Id="rId1" Type="http://schemas.openxmlformats.org/officeDocument/2006/relationships/audio" Target="file:///C:/Users/&#1070;&#1079;&#1077;&#1088;/Desktop/&#1056;&#1054;&#1057;&#1057;&#1048;&#1071;/gimn_-_rossii_(zaycev.net).mp3" TargetMode="External" /><Relationship Id="rId4" Type="http://schemas.openxmlformats.org/officeDocument/2006/relationships/image" Target="../media/image1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Şəkil 4">
            <a:extLst>
              <a:ext uri="{FF2B5EF4-FFF2-40B4-BE49-F238E27FC236}">
                <a16:creationId xmlns:a16="http://schemas.microsoft.com/office/drawing/2014/main" id="{C9FE95CC-8472-6D4B-80B4-132D3BE03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429" y="0"/>
            <a:ext cx="9960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39060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D50D93CA-770F-4EC8-B9B5-559BFD63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9625"/>
          </a:xfrm>
        </p:spPr>
        <p:txBody>
          <a:bodyPr/>
          <a:lstStyle/>
          <a:p>
            <a:r>
              <a:rPr lang="ru-RU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 – это многонациональная страна! </a:t>
            </a:r>
            <a:br>
              <a:rPr lang="ru-RU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ней проживают? (русские, татары, украинцы, чуваши и  др. национальности).</a:t>
            </a:r>
            <a:br>
              <a:rPr lang="ru-RU" altLang="en-US" sz="2000"/>
            </a:br>
            <a:endParaRPr lang="ru-RU" altLang="en-US" sz="200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74EB6C3-8827-4045-9B90-7B671B059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560" t="28470" r="25895" b="9567"/>
          <a:stretch>
            <a:fillRect/>
          </a:stretch>
        </p:blipFill>
        <p:spPr>
          <a:xfrm>
            <a:off x="1403350" y="1844675"/>
            <a:ext cx="6408738" cy="48387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4B392-5FA3-489B-BA6E-BE3AC216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alt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таких костюмах ходили наши далекие предки россияне? </a:t>
            </a:r>
          </a:p>
        </p:txBody>
      </p:sp>
      <p:pic>
        <p:nvPicPr>
          <p:cNvPr id="4" name="Picture 2" descr="C:\Users\Пользователь\Desktop\4....jpg">
            <a:extLst>
              <a:ext uri="{FF2B5EF4-FFF2-40B4-BE49-F238E27FC236}">
                <a16:creationId xmlns:a16="http://schemas.microsoft.com/office/drawing/2014/main" id="{448D968E-40FD-4C70-808D-C27191B68C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268413"/>
            <a:ext cx="3330575" cy="53292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Пользователь\Desktop\0...jpg">
            <a:extLst>
              <a:ext uri="{FF2B5EF4-FFF2-40B4-BE49-F238E27FC236}">
                <a16:creationId xmlns:a16="http://schemas.microsoft.com/office/drawing/2014/main" id="{293CFAF7-A07C-4C63-A9A6-934507583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268413"/>
            <a:ext cx="3455987" cy="530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Юзер\Desktop\Skachat-besplatnyie-ikonki-Windows-7-2014-01-17-22-08-47.png">
            <a:extLst>
              <a:ext uri="{FF2B5EF4-FFF2-40B4-BE49-F238E27FC236}">
                <a16:creationId xmlns:a16="http://schemas.microsoft.com/office/drawing/2014/main" id="{5905AF95-0A01-495B-994A-A95B4FC03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85813"/>
            <a:ext cx="80819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>
            <a:extLst>
              <a:ext uri="{FF2B5EF4-FFF2-40B4-BE49-F238E27FC236}">
                <a16:creationId xmlns:a16="http://schemas.microsoft.com/office/drawing/2014/main" id="{6B643AAA-DFD6-4746-833E-59041BFDA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2000250"/>
            <a:ext cx="1428750" cy="2928938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4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://900igr.net/datai/iskusstvo/Dymkovskaja-igrushka.files/0010-014-Kumushki-na-lavochke.jpg">
            <a:extLst>
              <a:ext uri="{FF2B5EF4-FFF2-40B4-BE49-F238E27FC236}">
                <a16:creationId xmlns:a16="http://schemas.microsoft.com/office/drawing/2014/main" id="{0B0F0112-7E30-4625-8932-54B462B70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290"/>
            <a:ext cx="6286544" cy="6215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364" name="TextBox 4">
            <a:extLst>
              <a:ext uri="{FF2B5EF4-FFF2-40B4-BE49-F238E27FC236}">
                <a16:creationId xmlns:a16="http://schemas.microsoft.com/office/drawing/2014/main" id="{81F16586-905D-4592-A6AC-5DCD827B9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5373688"/>
            <a:ext cx="2976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Дымковская игрушка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153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>
            <a:extLst>
              <a:ext uri="{FF2B5EF4-FFF2-40B4-BE49-F238E27FC236}">
                <a16:creationId xmlns:a16="http://schemas.microsoft.com/office/drawing/2014/main" id="{DA609EF4-C7A4-4DBC-863B-BD63E7269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688" y="3357563"/>
            <a:ext cx="285750" cy="17176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http://www.goldengrail.ru/i/big/672.jpg">
            <a:extLst>
              <a:ext uri="{FF2B5EF4-FFF2-40B4-BE49-F238E27FC236}">
                <a16:creationId xmlns:a16="http://schemas.microsoft.com/office/drawing/2014/main" id="{CE0A44B0-B167-44D8-BB2C-5CE006364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2796"/>
            <a:ext cx="7286676" cy="6290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388" name="TextBox 4">
            <a:extLst>
              <a:ext uri="{FF2B5EF4-FFF2-40B4-BE49-F238E27FC236}">
                <a16:creationId xmlns:a16="http://schemas.microsoft.com/office/drawing/2014/main" id="{17498FC4-54BB-45B6-A47F-2E121B497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732463"/>
            <a:ext cx="1533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Матрёшка</a:t>
            </a:r>
            <a:endParaRPr lang="ru-RU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  <p:bldP spid="163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>
            <a:extLst>
              <a:ext uri="{FF2B5EF4-FFF2-40B4-BE49-F238E27FC236}">
                <a16:creationId xmlns:a16="http://schemas.microsoft.com/office/drawing/2014/main" id="{1EB0192A-7322-4B8E-9848-1C9B479923C4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2071688" y="5143500"/>
            <a:ext cx="2214562" cy="142875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4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2" descr="http://semyonfilippov.net/ru/gallery/2d-works/2011/gzhel.jpg">
            <a:extLst>
              <a:ext uri="{FF2B5EF4-FFF2-40B4-BE49-F238E27FC236}">
                <a16:creationId xmlns:a16="http://schemas.microsoft.com/office/drawing/2014/main" id="{64C590D9-FBC6-4DA8-9D9F-D92410E61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143932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412" name="TextBox 4">
            <a:extLst>
              <a:ext uri="{FF2B5EF4-FFF2-40B4-BE49-F238E27FC236}">
                <a16:creationId xmlns:a16="http://schemas.microsoft.com/office/drawing/2014/main" id="{109479BE-C9BE-416B-80D6-9C93C99E0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5643563"/>
            <a:ext cx="1003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Гжель</a:t>
            </a:r>
            <a:endParaRPr lang="ru-RU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174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>
            <a:extLst>
              <a:ext uri="{FF2B5EF4-FFF2-40B4-BE49-F238E27FC236}">
                <a16:creationId xmlns:a16="http://schemas.microsoft.com/office/drawing/2014/main" id="{46C0693E-2DA2-48A1-9E66-A33C92B03F31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403043" flipV="1">
            <a:off x="2571750" y="4857750"/>
            <a:ext cx="1071563" cy="71438"/>
          </a:xfrm>
        </p:spPr>
        <p:txBody>
          <a:bodyPr/>
          <a:lstStyle/>
          <a:p>
            <a:pPr algn="ctr">
              <a:buFontTx/>
              <a:buNone/>
            </a:pPr>
            <a:endParaRPr lang="ru-RU" alt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/>
          </a:p>
        </p:txBody>
      </p:sp>
      <p:pic>
        <p:nvPicPr>
          <p:cNvPr id="4" name="Picture 16" descr="http://s013.radikal.ru/i325/1011/0f/661d1c6ce5ca.jpg">
            <a:extLst>
              <a:ext uri="{FF2B5EF4-FFF2-40B4-BE49-F238E27FC236}">
                <a16:creationId xmlns:a16="http://schemas.microsoft.com/office/drawing/2014/main" id="{97849C47-E878-4144-9C11-40BD7B9EB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8894" t="8435" r="9789" b="6866"/>
          <a:stretch>
            <a:fillRect/>
          </a:stretch>
        </p:blipFill>
        <p:spPr bwMode="auto">
          <a:xfrm>
            <a:off x="1285875" y="0"/>
            <a:ext cx="5572125" cy="68580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Юлия\Desktop\xocfhcbgfld.jpg">
            <a:extLst>
              <a:ext uri="{FF2B5EF4-FFF2-40B4-BE49-F238E27FC236}">
                <a16:creationId xmlns:a16="http://schemas.microsoft.com/office/drawing/2014/main" id="{9F2C3345-60B3-4680-B8DD-2C29A9424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4891088" cy="645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3FF5EAC-0173-41F5-A565-D57D17D5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924175"/>
            <a:ext cx="3816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дерево является символом России?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>
            <a:extLst>
              <a:ext uri="{FF2B5EF4-FFF2-40B4-BE49-F238E27FC236}">
                <a16:creationId xmlns:a16="http://schemas.microsoft.com/office/drawing/2014/main" id="{A46BB803-ACEA-4C81-8913-3DF3B59A4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69215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много слов на свете, </a:t>
            </a:r>
          </a:p>
          <a:p>
            <a:pPr algn="ctr">
              <a:buFontTx/>
              <a:buNone/>
            </a:pPr>
            <a:r>
              <a:rPr lang="ru-RU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снежинок  у зимы,</a:t>
            </a:r>
          </a:p>
          <a:p>
            <a:pPr algn="ctr">
              <a:buFontTx/>
              <a:buNone/>
            </a:pPr>
            <a:r>
              <a:rPr lang="ru-RU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возьмем, к примеру, эти :</a:t>
            </a:r>
          </a:p>
          <a:p>
            <a:pPr algn="ctr">
              <a:buFontTx/>
              <a:buNone/>
            </a:pPr>
            <a:r>
              <a:rPr lang="ru-RU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«Я» и слово «Мы».</a:t>
            </a:r>
          </a:p>
          <a:p>
            <a:pPr algn="ctr">
              <a:buFontTx/>
              <a:buNone/>
            </a:pPr>
            <a:r>
              <a:rPr lang="ru-RU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«Я» на свете одиноко,                        </a:t>
            </a:r>
          </a:p>
          <a:p>
            <a:pPr algn="ctr">
              <a:buFontTx/>
              <a:buNone/>
            </a:pPr>
            <a:r>
              <a:rPr lang="ru-RU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«Я» не очень много прока.</a:t>
            </a:r>
          </a:p>
          <a:p>
            <a:pPr algn="ctr">
              <a:buFontTx/>
              <a:buNone/>
            </a:pPr>
            <a:r>
              <a:rPr lang="ru-RU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или одной трудно справиться с бедой.</a:t>
            </a:r>
          </a:p>
          <a:p>
            <a:pPr algn="ctr">
              <a:buFontTx/>
              <a:buNone/>
            </a:pPr>
            <a:r>
              <a:rPr lang="ru-RU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«Мы» сильней, чем «Я».</a:t>
            </a:r>
          </a:p>
          <a:p>
            <a:pPr algn="ctr">
              <a:buFontTx/>
              <a:buNone/>
            </a:pPr>
            <a:r>
              <a:rPr lang="ru-RU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Семья, и мы – Друзья!</a:t>
            </a:r>
          </a:p>
          <a:p>
            <a:pPr algn="ctr">
              <a:buFontTx/>
              <a:buNone/>
            </a:pPr>
            <a:r>
              <a:rPr lang="ru-RU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– Народ, и мы – Едины,</a:t>
            </a:r>
          </a:p>
          <a:p>
            <a:pPr algn="ctr">
              <a:buFontTx/>
              <a:buNone/>
            </a:pPr>
            <a:r>
              <a:rPr lang="ru-RU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мы непобедимы !!! </a:t>
            </a:r>
          </a:p>
          <a:p>
            <a:pPr>
              <a:buFontTx/>
              <a:buNone/>
            </a:pPr>
            <a:endParaRPr lang="ru-RU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FontTx/>
              <a:buNone/>
            </a:pPr>
            <a:r>
              <a:rPr lang="ru-RU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В. Орлов)</a:t>
            </a:r>
          </a:p>
          <a:p>
            <a:pPr>
              <a:buFontTx/>
              <a:buNone/>
            </a:pPr>
            <a:endParaRPr lang="ru-RU" altLang="en-US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A6269548-4395-4471-BB7D-3F4B766B4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76475"/>
            <a:ext cx="91440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Молодцы!!!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0_57786_6cc24f37_XL">
            <a:extLst>
              <a:ext uri="{FF2B5EF4-FFF2-40B4-BE49-F238E27FC236}">
                <a16:creationId xmlns:a16="http://schemas.microsoft.com/office/drawing/2014/main" id="{93F3DD31-B622-4C98-9457-5A25265BD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214282" y="857232"/>
            <a:ext cx="8678198" cy="56747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5" name="Text Box 6">
            <a:extLst>
              <a:ext uri="{FF2B5EF4-FFF2-40B4-BE49-F238E27FC236}">
                <a16:creationId xmlns:a16="http://schemas.microsoft.com/office/drawing/2014/main" id="{2C705A18-98FA-497E-8D1F-8A01EDCA7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- это огромная страна!</a:t>
            </a:r>
          </a:p>
        </p:txBody>
      </p:sp>
      <p:sp>
        <p:nvSpPr>
          <p:cNvPr id="3076" name="Text Box 7">
            <a:extLst>
              <a:ext uri="{FF2B5EF4-FFF2-40B4-BE49-F238E27FC236}">
                <a16:creationId xmlns:a16="http://schemas.microsoft.com/office/drawing/2014/main" id="{3E444275-6F59-494A-8119-23D8E4EDD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ru-RU" altLang="en-US" sz="2000">
                <a:solidFill>
                  <a:srgbClr val="0000FF"/>
                </a:solidFill>
              </a:rPr>
              <a:t>.</a:t>
            </a:r>
            <a:endParaRPr lang="ru-RU" altLang="en-US"/>
          </a:p>
          <a:p>
            <a:pPr eaLnBrk="1" hangingPunct="1"/>
            <a:endParaRPr lang="ru-RU" altLang="en-US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Картинка 36 из 2130">
            <a:extLst>
              <a:ext uri="{FF2B5EF4-FFF2-40B4-BE49-F238E27FC236}">
                <a16:creationId xmlns:a16="http://schemas.microsoft.com/office/drawing/2014/main" id="{1323B0FD-3BA2-4CB0-AC93-4E34B5D2F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837176C9-56E6-4F17-9F29-6447AC39B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49275"/>
            <a:ext cx="698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4000" b="1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– столица России</a:t>
            </a:r>
          </a:p>
        </p:txBody>
      </p:sp>
      <p:sp>
        <p:nvSpPr>
          <p:cNvPr id="5124" name="Text Box 6">
            <a:extLst>
              <a:ext uri="{FF2B5EF4-FFF2-40B4-BE49-F238E27FC236}">
                <a16:creationId xmlns:a16="http://schemas.microsoft.com/office/drawing/2014/main" id="{E426DECD-097D-42F1-BCF3-A0A1AC072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196975"/>
            <a:ext cx="5113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– это </a:t>
            </a:r>
            <a:r>
              <a:rPr lang="ru-RU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площадь,</a:t>
            </a:r>
          </a:p>
          <a:p>
            <a:pPr algn="ctr" eaLnBrk="1" hangingPunct="1"/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– это башни Кремля,</a:t>
            </a:r>
          </a:p>
          <a:p>
            <a:pPr algn="ctr" eaLnBrk="1" hangingPunct="1"/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– это сердце России,</a:t>
            </a:r>
          </a:p>
          <a:p>
            <a:pPr algn="ctr" eaLnBrk="1" hangingPunct="1"/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любит тебя.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Şəkil 4">
            <a:extLst>
              <a:ext uri="{FF2B5EF4-FFF2-40B4-BE49-F238E27FC236}">
                <a16:creationId xmlns:a16="http://schemas.microsoft.com/office/drawing/2014/main" id="{4067DB4E-DCE8-F441-8FF0-1CFFEE849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16" y="0"/>
            <a:ext cx="9310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84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C43F546-5C46-47B9-8990-096692984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России В.В.Путин</a:t>
            </a:r>
          </a:p>
        </p:txBody>
      </p:sp>
      <p:pic>
        <p:nvPicPr>
          <p:cNvPr id="9219" name="Picture 7" descr="putin0001">
            <a:extLst>
              <a:ext uri="{FF2B5EF4-FFF2-40B4-BE49-F238E27FC236}">
                <a16:creationId xmlns:a16="http://schemas.microsoft.com/office/drawing/2014/main" id="{6EBCAEAF-FAAE-4631-9197-255176F32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12776"/>
            <a:ext cx="4105275" cy="5040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CFEBA84-8754-4231-A0D1-AB87BB3CD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 России</a:t>
            </a:r>
          </a:p>
        </p:txBody>
      </p:sp>
      <p:pic>
        <p:nvPicPr>
          <p:cNvPr id="4" name="Picture 3" descr="C:\Documents and Settings\Admin\Рабочий стол\j0400812-1213084566.jpg">
            <a:extLst>
              <a:ext uri="{FF2B5EF4-FFF2-40B4-BE49-F238E27FC236}">
                <a16:creationId xmlns:a16="http://schemas.microsoft.com/office/drawing/2014/main" id="{59EB3FFE-5503-4DDA-AE26-0EB0F324E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924175"/>
            <a:ext cx="2952750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Admin\Рабочий стол\9785714009808.jpg">
            <a:extLst>
              <a:ext uri="{FF2B5EF4-FFF2-40B4-BE49-F238E27FC236}">
                <a16:creationId xmlns:a16="http://schemas.microsoft.com/office/drawing/2014/main" id="{4F5B3673-ED31-4732-A390-BE9CC1FA2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2924175"/>
            <a:ext cx="2592387" cy="273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Documents and Settings\Admin\Рабочий стол\30.png">
            <a:extLst>
              <a:ext uri="{FF2B5EF4-FFF2-40B4-BE49-F238E27FC236}">
                <a16:creationId xmlns:a16="http://schemas.microsoft.com/office/drawing/2014/main" id="{3013B734-4464-4804-B39B-A30D25CD9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2924175"/>
            <a:ext cx="2376487" cy="280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4" name="Text Box 7">
            <a:extLst>
              <a:ext uri="{FF2B5EF4-FFF2-40B4-BE49-F238E27FC236}">
                <a16:creationId xmlns:a16="http://schemas.microsoft.com/office/drawing/2014/main" id="{EF37B937-EB1A-4CE2-B10D-9EF0A419F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2875"/>
            <a:ext cx="82089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относится к символам России?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russia">
            <a:extLst>
              <a:ext uri="{FF2B5EF4-FFF2-40B4-BE49-F238E27FC236}">
                <a16:creationId xmlns:a16="http://schemas.microsoft.com/office/drawing/2014/main" id="{D1A9E905-FFBC-4C5C-973C-1A1DAE714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3744416" cy="4596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5" name="Text Box 5">
            <a:extLst>
              <a:ext uri="{FF2B5EF4-FFF2-40B4-BE49-F238E27FC236}">
                <a16:creationId xmlns:a16="http://schemas.microsoft.com/office/drawing/2014/main" id="{E388E17C-95CF-4E3A-B8EA-D276EFC1E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49275"/>
            <a:ext cx="36004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  России</a:t>
            </a:r>
          </a:p>
        </p:txBody>
      </p:sp>
      <p:sp>
        <p:nvSpPr>
          <p:cNvPr id="8196" name="Rectangle 6">
            <a:extLst>
              <a:ext uri="{FF2B5EF4-FFF2-40B4-BE49-F238E27FC236}">
                <a16:creationId xmlns:a16="http://schemas.microsoft.com/office/drawing/2014/main" id="{4AA8528F-7738-40A3-ABDF-D73C7B140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050"/>
            <a:ext cx="4824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88B6061B-6BC0-4251-8D7E-AD5D2DC63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25538"/>
            <a:ext cx="4835525" cy="4464050"/>
          </a:xfrm>
        </p:spPr>
        <p:txBody>
          <a:bodyPr>
            <a:normAutofit fontScale="70000" lnSpcReduction="20000"/>
          </a:bodyPr>
          <a:lstStyle/>
          <a:p>
            <a:pPr algn="ctr">
              <a:buFontTx/>
              <a:buNone/>
              <a:defRPr/>
            </a:pPr>
            <a:br>
              <a:rPr lang="ru-RU" sz="3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 России величавый</a:t>
            </a:r>
            <a:br>
              <a:rPr lang="ru-RU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гербе орёл двуглавый,</a:t>
            </a:r>
            <a:br>
              <a:rPr lang="ru-RU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Чтоб на запад и восток</a:t>
            </a:r>
            <a:br>
              <a:rPr lang="ru-RU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Он смотреть бы сразу мог.</a:t>
            </a:r>
            <a:br>
              <a:rPr lang="ru-RU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Сильный, мудрый он и гордый.</a:t>
            </a:r>
            <a:br>
              <a:rPr lang="ru-RU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Он – России дух свободный.</a:t>
            </a:r>
          </a:p>
          <a:p>
            <a:pPr algn="ctr">
              <a:buFontTx/>
              <a:buNone/>
              <a:defRPr/>
            </a:pPr>
            <a:br>
              <a:rPr lang="ru-RU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(В. Степанов)</a:t>
            </a:r>
            <a:endParaRPr lang="ru-RU" sz="3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>
            <a:extLst>
              <a:ext uri="{FF2B5EF4-FFF2-40B4-BE49-F238E27FC236}">
                <a16:creationId xmlns:a16="http://schemas.microsoft.com/office/drawing/2014/main" id="{B8035F28-F73C-49B8-BC92-8C98957A5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268413"/>
            <a:ext cx="3995737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флаг имеет прямоугольную форму и состоит из трёх горизонтальных полос. Белый, синий и красный цвета не случайно появились на нашем флаге. </a:t>
            </a:r>
          </a:p>
          <a:p>
            <a:pPr algn="ctr" eaLnBrk="1" hangingPunct="1"/>
            <a:endParaRPr lang="ru-RU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en-US" sz="28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 Box 7">
            <a:extLst>
              <a:ext uri="{FF2B5EF4-FFF2-40B4-BE49-F238E27FC236}">
                <a16:creationId xmlns:a16="http://schemas.microsoft.com/office/drawing/2014/main" id="{6E0394A7-1BEB-4990-B5B5-D9B116D2C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33375"/>
            <a:ext cx="6019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флаг</a:t>
            </a:r>
          </a:p>
        </p:txBody>
      </p:sp>
      <p:pic>
        <p:nvPicPr>
          <p:cNvPr id="9220" name="Picture 2" descr="C:\Users\Юзер\Desktop\img9.jpg">
            <a:extLst>
              <a:ext uri="{FF2B5EF4-FFF2-40B4-BE49-F238E27FC236}">
                <a16:creationId xmlns:a16="http://schemas.microsoft.com/office/drawing/2014/main" id="{E7648797-B63F-412E-A98D-9C5E613E5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52863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8353BEDE-BD13-493F-9301-1A4D767B2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3438" y="1557338"/>
            <a:ext cx="4500562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en-US" sz="2600">
                <a:solidFill>
                  <a:srgbClr val="FF0000"/>
                </a:solidFill>
              </a:rPr>
              <a:t>    </a:t>
            </a:r>
            <a:r>
              <a:rPr lang="ru-RU" altLang="en-US" sz="2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</a:t>
            </a:r>
            <a:r>
              <a:rPr lang="ru-RU" altLang="en-US" sz="2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торжественная песня или мелодия, она исполняется в торжественных случаях. В его словах прославляется наша Родина. </a:t>
            </a:r>
          </a:p>
          <a:p>
            <a:pPr algn="ctr" eaLnBrk="1" hangingPunct="1">
              <a:buFontTx/>
              <a:buNone/>
            </a:pPr>
            <a:endParaRPr lang="ru-RU" altLang="en-US" sz="26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en-US" sz="2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исполняется гимн, люди встают, а мужчины должны снять головные уборы.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B2C1F12B-F9E7-4627-812D-CC4BB0389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en-US" sz="6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 России</a:t>
            </a:r>
          </a:p>
        </p:txBody>
      </p:sp>
      <p:pic>
        <p:nvPicPr>
          <p:cNvPr id="10244" name="Picture 2" descr="C:\Users\Юзер\Desktop\rus_gimn.jpg">
            <a:extLst>
              <a:ext uri="{FF2B5EF4-FFF2-40B4-BE49-F238E27FC236}">
                <a16:creationId xmlns:a16="http://schemas.microsoft.com/office/drawing/2014/main" id="{F8A47B59-53C1-487F-804C-AD7F10E58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00125"/>
            <a:ext cx="4500562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imn_-_rossii_(zaycev.net).mp3">
            <a:hlinkClick r:id="" action="ppaction://media"/>
            <a:extLst>
              <a:ext uri="{FF2B5EF4-FFF2-40B4-BE49-F238E27FC236}">
                <a16:creationId xmlns:a16="http://schemas.microsoft.com/office/drawing/2014/main" id="{ED3BB490-DB8B-46D1-B08A-AC28137A7A1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71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1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249</Words>
  <Application>Microsoft Office PowerPoint</Application>
  <PresentationFormat>Ekranda Göstər (4:3)</PresentationFormat>
  <Paragraphs>47</Paragraphs>
  <Slides>19</Slides>
  <Notes>4</Notes>
  <HiddenSlides>0</HiddenSlides>
  <MMClips>1</MMClips>
  <ScaleCrop>false</ScaleCrop>
  <HeadingPairs>
    <vt:vector size="4" baseType="variant">
      <vt:variant>
        <vt:lpstr>Mövzu</vt:lpstr>
      </vt:variant>
      <vt:variant>
        <vt:i4>1</vt:i4>
      </vt:variant>
      <vt:variant>
        <vt:lpstr>Slayd Başlıqları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PowerPoint Təqdimatı</vt:lpstr>
      <vt:lpstr>PowerPoint Təqdimatı</vt:lpstr>
      <vt:lpstr>PowerPoint Təqdimatı</vt:lpstr>
      <vt:lpstr>PowerPoint Təqdimatı</vt:lpstr>
      <vt:lpstr>Президент России В.В.Путин</vt:lpstr>
      <vt:lpstr>Символы России</vt:lpstr>
      <vt:lpstr>PowerPoint Təqdimatı</vt:lpstr>
      <vt:lpstr>PowerPoint Təqdimatı</vt:lpstr>
      <vt:lpstr>Гимн России</vt:lpstr>
      <vt:lpstr> Россия – это многонациональная страна!   В ней проживают? (русские, татары, украинцы, чуваши и  др. национальности). </vt:lpstr>
      <vt:lpstr>В таких костюмах ходили наши далекие предки россияне? </vt:lpstr>
      <vt:lpstr>PowerPoint Təqdimatı</vt:lpstr>
      <vt:lpstr>PowerPoint Təqdimatı</vt:lpstr>
      <vt:lpstr>PowerPoint Təqdimatı</vt:lpstr>
      <vt:lpstr>PowerPoint Təqdimatı</vt:lpstr>
      <vt:lpstr>PowerPoint Təqdimatı</vt:lpstr>
      <vt:lpstr>PowerPoint Təqdimatı</vt:lpstr>
      <vt:lpstr>PowerPoint Təqdimatı</vt:lpstr>
      <vt:lpstr>PowerPoint Təqdimatı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Naməlum İstifadəçi</cp:lastModifiedBy>
  <cp:revision>50</cp:revision>
  <dcterms:created xsi:type="dcterms:W3CDTF">2013-02-05T20:37:06Z</dcterms:created>
  <dcterms:modified xsi:type="dcterms:W3CDTF">2020-04-20T13:33:28Z</dcterms:modified>
</cp:coreProperties>
</file>