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Обои полет, птицы, две, пара, серые, два, гусь, гуси, летят, дв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20205" cy="4416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2193"/>
            <a:ext cx="8496944" cy="20906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Составление описательного рассказа «Весна. Прилёт птиц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237312"/>
            <a:ext cx="6400800" cy="62068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Сюткина Г.Г.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48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Жуки – поэтапное рисование с детьми насекомых | КАРАКУЛ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1226" r="3473" b="4176"/>
          <a:stretch/>
        </p:blipFill>
        <p:spPr bwMode="auto">
          <a:xfrm>
            <a:off x="1187624" y="2977881"/>
            <a:ext cx="5616624" cy="3847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 Квадрат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9"/>
            <a:ext cx="8784976" cy="5845139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пользу приносят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птицы людям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3619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уничтожают гусениц и личинок вредных насекомых, охраняя тем самым деревья лесов и садов,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птицы санитары леса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пятом квадрате насекомых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вредителей.</a:t>
            </a:r>
          </a:p>
          <a:p>
            <a:pPr marL="0" indent="36195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Колорадский жук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7267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00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 Квадрат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42334"/>
            <a:ext cx="5040560" cy="4986185"/>
          </a:xfrm>
        </p:spPr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 относишься к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птицам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 Чем ты можешь помочь 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3619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Мне нравится наблюдать за птицами, слушать пение. Радоваться прилету птиц, наблюдать как они ищут корм. Мы с папой сделали скворечник, я подкармливаю птиц.</a:t>
            </a:r>
          </a:p>
          <a:p>
            <a:pPr marL="0" indent="3619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шестом квадрате нарисуйте букву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rasnaya 30.jpg (595×842) | Бесплатные трафареты, Английски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384376" cy="478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36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Схема-модель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Даша\Documents\Бабуля\птиц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8496944" cy="58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2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рассказа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620888"/>
          </a:xfrm>
        </p:spPr>
        <p:txBody>
          <a:bodyPr/>
          <a:lstStyle/>
          <a:p>
            <a:pPr marL="0" indent="3619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Пришла весна. Светит солнце. Прилетели перелетные птицы. Они вьют гнезда. Птицы поют весело и звонко. Питаются насекомыми. Я люблю наблюдать за птицами и слушать их пение.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Большой палец поднят вверх. - Смайлики - красив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3816424" cy="36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30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Птицы нашего двора. Исследовательский проект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"/>
            <a:ext cx="9252519" cy="69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92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361950" algn="just">
              <a:buNone/>
              <a:tabLst>
                <a:tab pos="173038" algn="l"/>
                <a:tab pos="268288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tabLst>
                <a:tab pos="268288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закрепить знания детей о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весне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 перелётных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птицах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1950" algn="just">
              <a:tabLst>
                <a:tab pos="268288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понятия причинно-следственных связей и закономерностей в явлениях природы;</a:t>
            </a:r>
          </a:p>
          <a:p>
            <a:pPr marL="0" indent="361950" algn="just">
              <a:tabLst>
                <a:tab pos="268288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упражнять детей в умении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составлять связный рассказ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схеме-модели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С первым днем весны: прикольные поздравления с 1 марта в красивы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99424"/>
            <a:ext cx="5904656" cy="3324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2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4525963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Начнем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составлять рассказ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про перелетных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 квадратах нужно нарисовать обозначение которое поможет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вам.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прилетают из тёплых стран птицы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(Весной) </a:t>
            </a:r>
          </a:p>
          <a:p>
            <a:pPr algn="just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птицы прилетают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кие птицы прилетают весной в Казахстан | NUR.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59271"/>
            <a:ext cx="5904658" cy="383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34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Перелетные птицы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ерелетные птицы: список, названия, описание, виды, характеристик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1108"/>
            <a:ext cx="9144000" cy="53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9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00"/>
            <a:ext cx="8229600" cy="1143000"/>
          </a:xfrm>
        </p:spPr>
        <p:txBody>
          <a:bodyPr/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Квадрат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7"/>
            <a:ext cx="8856984" cy="2016223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Весну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я обозначу солнышком, а какие признаки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весны знаете вы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своем первом квадрате нарисуйте один из признаков, солнышко или ручеек, цветочек.</a:t>
            </a:r>
          </a:p>
        </p:txBody>
      </p:sp>
      <p:pic>
        <p:nvPicPr>
          <p:cNvPr id="7170" name="Picture 2" descr="солнце рисунок - Поиск в Google | Картинки, Для детей, Смай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91450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исунок на 8 Марта маме в школу и в садик на конкурс карандашом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82"/>
          <a:stretch/>
        </p:blipFill>
        <p:spPr bwMode="auto">
          <a:xfrm>
            <a:off x="5724128" y="3191594"/>
            <a:ext cx="223019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5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1584176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Весной из теплых стран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прилетают перелетные птицы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Ласточки, аисты, скворцы, грачи,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журавли.     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они к нам летят?</a:t>
            </a:r>
          </a:p>
        </p:txBody>
      </p:sp>
      <p:pic>
        <p:nvPicPr>
          <p:cNvPr id="2050" name="Picture 2" descr="Почему птиц называют перелетными? Почему птицы называютс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485734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uTube: В Нью-Йорке стая птиц показала портрет Владимира Пути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71899"/>
            <a:ext cx="4876800" cy="3086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24364" y="3172992"/>
            <a:ext cx="116247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47434" y="4293651"/>
            <a:ext cx="171645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Клином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16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Квадрат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3672408" cy="1656184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2 квадрате я нарисую птицу, и вы нарисуйте.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Поэтапное рисование птиц | Рис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60" y="908720"/>
            <a:ext cx="4392488" cy="57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63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7297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Квадрат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038" y="860933"/>
            <a:ext cx="8928992" cy="2808311"/>
          </a:xfrm>
        </p:spPr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живут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 Для чего вьют гнезда?</a:t>
            </a:r>
          </a:p>
          <a:p>
            <a:pPr marL="0" indent="36195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Ответ: лебедь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водоеме вьет гнездо, скворцы в скворечнике, соловьи в густых зарослях ивняка вьют гнезда, журавли на земле среди кустарников недалеко от болота, на берегу реки вьет гнездо утка, высиживают птенцов, кормят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их.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нарисую скворечник, а вы что нарисуете в 3 квадрате?</a:t>
            </a:r>
          </a:p>
          <a:p>
            <a:endParaRPr lang="ru-RU" dirty="0"/>
          </a:p>
        </p:txBody>
      </p:sp>
      <p:pic>
        <p:nvPicPr>
          <p:cNvPr id="3074" name="Picture 2" descr="Как нарисовать скворца | KidsClever - развитие реб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69244"/>
            <a:ext cx="3096344" cy="31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роки рис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30" y="3669244"/>
            <a:ext cx="4762500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90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Квадрат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52128"/>
            <a:ext cx="8712968" cy="1612776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песни поют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птицы весной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3619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радостные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громкие, веселые, звонкие.</a:t>
            </a:r>
          </a:p>
          <a:p>
            <a:pPr marL="0" indent="3619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Обозначим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эту картинку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ноткой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нарисуем её.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Загадки про ноты и музыкальные инструменты с ответами - Страна с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83914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58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100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Составление описательного рассказа «Весна. Прилёт птиц»</vt:lpstr>
      <vt:lpstr>Презентация PowerPoint</vt:lpstr>
      <vt:lpstr>Презентация PowerPoint</vt:lpstr>
      <vt:lpstr>Перелетные птицы</vt:lpstr>
      <vt:lpstr>1 Квадрат</vt:lpstr>
      <vt:lpstr>Презентация PowerPoint</vt:lpstr>
      <vt:lpstr>2 Квадрат</vt:lpstr>
      <vt:lpstr>3 Квадрат</vt:lpstr>
      <vt:lpstr>4 Квадрат</vt:lpstr>
      <vt:lpstr>5 Квадрат</vt:lpstr>
      <vt:lpstr>6 Квадрат</vt:lpstr>
      <vt:lpstr>Схема-модель</vt:lpstr>
      <vt:lpstr>Пример рассказа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описательного рассказа «Весна. Прилёт птиц»</dc:title>
  <dc:creator>qw qw</dc:creator>
  <cp:lastModifiedBy>Даша</cp:lastModifiedBy>
  <cp:revision>66</cp:revision>
  <dcterms:created xsi:type="dcterms:W3CDTF">2020-04-06T10:33:57Z</dcterms:created>
  <dcterms:modified xsi:type="dcterms:W3CDTF">2020-04-07T10:40:17Z</dcterms:modified>
</cp:coreProperties>
</file>