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47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854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2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3789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6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599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36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513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85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62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79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9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7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54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31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68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30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47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0497" y="1249251"/>
            <a:ext cx="8689976" cy="15304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«нескучные» способы автоматизации звука «С»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/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pPr algn="r"/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ДЕМЕНТЬЕВА ДАРЬЯ ВАСИЛЬЕВНА</a:t>
            </a:r>
          </a:p>
          <a:p>
            <a:pPr algn="r"/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ЛОГОПЕД МБДОУ № 148</a:t>
            </a:r>
          </a:p>
          <a:p>
            <a:pPr algn="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Екатеринбург, 2020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497" y="2240723"/>
            <a:ext cx="2646693" cy="329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5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129120"/>
            <a:ext cx="10364451" cy="1596177"/>
          </a:xfrm>
        </p:spPr>
        <p:txBody>
          <a:bodyPr>
            <a:normAutofit/>
          </a:bodyPr>
          <a:lstStyle/>
          <a:p>
            <a:r>
              <a:rPr lang="ru-RU" dirty="0" smtClean="0"/>
              <a:t>Игра «съедобное – не съедобное»</a:t>
            </a:r>
            <a:br>
              <a:rPr lang="ru-RU" dirty="0" smtClean="0"/>
            </a:br>
            <a:r>
              <a:rPr lang="ru-RU" sz="2200" dirty="0" smtClean="0"/>
              <a:t>предложите ребенку помочь вам на кухне, разобрать сумку с продуктами, вымыть и расставить посуду. В это время ребенка можно расспросить какие продукты съедобные, а какие предметы не съедобные.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18269" y="1725297"/>
            <a:ext cx="6755459" cy="478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017" y="296545"/>
            <a:ext cx="10364451" cy="1596177"/>
          </a:xfrm>
        </p:spPr>
        <p:txBody>
          <a:bodyPr>
            <a:noAutofit/>
          </a:bodyPr>
          <a:lstStyle/>
          <a:p>
            <a:r>
              <a:rPr lang="ru-RU" sz="2800" dirty="0" smtClean="0"/>
              <a:t>Выучите стихотворение или скороговорку с использованием мнемотехники. </a:t>
            </a:r>
            <a:br>
              <a:rPr lang="ru-RU" sz="2800" dirty="0" smtClean="0"/>
            </a:br>
            <a:r>
              <a:rPr lang="ru-RU" sz="2400" dirty="0" smtClean="0"/>
              <a:t>Мнемотехника – способ запоминания и увеличения объема памяти путем образования дополнительных ассоциаций.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364535" y="2196446"/>
            <a:ext cx="180930" cy="53065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04" y="2059418"/>
            <a:ext cx="4944326" cy="14295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586" y="3899413"/>
            <a:ext cx="4371975" cy="25622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927" y="2047741"/>
            <a:ext cx="4921541" cy="144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0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322" y="257909"/>
            <a:ext cx="10364451" cy="1596177"/>
          </a:xfrm>
        </p:spPr>
        <p:txBody>
          <a:bodyPr>
            <a:noAutofit/>
          </a:bodyPr>
          <a:lstStyle/>
          <a:p>
            <a:r>
              <a:rPr lang="ru-RU" sz="2800" dirty="0" smtClean="0"/>
              <a:t>Составьте с ребенком пиктограмму для запоминания стихотворения самостоятельно. Пусть ребенок нарисует серию рисунков и попробует рассказать </a:t>
            </a:r>
            <a:br>
              <a:rPr lang="ru-RU" sz="2800" dirty="0" smtClean="0"/>
            </a:br>
            <a:r>
              <a:rPr lang="ru-RU" sz="2800" dirty="0" smtClean="0"/>
              <a:t>вам стихотворение.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 flipH="1">
            <a:off x="811369" y="2367093"/>
            <a:ext cx="102405" cy="9299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6150" t="39437" r="44272" b="48544"/>
          <a:stretch/>
        </p:blipFill>
        <p:spPr>
          <a:xfrm>
            <a:off x="425001" y="2306601"/>
            <a:ext cx="4724395" cy="8589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6714" t="51831" r="31033" b="35587"/>
          <a:stretch/>
        </p:blipFill>
        <p:spPr>
          <a:xfrm>
            <a:off x="5988676" y="2306601"/>
            <a:ext cx="5666704" cy="8589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3493" t="15891" r="3409" b="59218"/>
          <a:stretch/>
        </p:blipFill>
        <p:spPr>
          <a:xfrm>
            <a:off x="2980540" y="3565716"/>
            <a:ext cx="5243540" cy="244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1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1339402"/>
            <a:ext cx="10364452" cy="13904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Надеюсь предложенная информация </a:t>
            </a:r>
            <a:br>
              <a:rPr lang="ru-RU" dirty="0" smtClean="0"/>
            </a:br>
            <a:r>
              <a:rPr lang="ru-RU" dirty="0" smtClean="0"/>
              <a:t>оказалась вам полезной.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Играйте с детьми, фантазируйте и придумывайте новые сюжеты для игр, развивайтесь весело!!!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Желаю вам творческих успехов!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6011" t="7467" r="4990" b="9773"/>
          <a:stretch/>
        </p:blipFill>
        <p:spPr>
          <a:xfrm>
            <a:off x="4043966" y="3928056"/>
            <a:ext cx="2756079" cy="256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4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10252208" cy="888311"/>
          </a:xfrm>
        </p:spPr>
        <p:txBody>
          <a:bodyPr/>
          <a:lstStyle/>
          <a:p>
            <a:r>
              <a:rPr lang="ru-RU" cap="none" dirty="0" smtClean="0"/>
              <a:t>Советы родителям, если ребенок «засвистел»…</a:t>
            </a:r>
            <a:endParaRPr lang="ru-RU" cap="none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913774" y="1506828"/>
            <a:ext cx="10363826" cy="4284371"/>
          </a:xfrm>
        </p:spPr>
        <p:txBody>
          <a:bodyPr>
            <a:normAutofit fontScale="92500" lnSpcReduction="10000"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cap="none" dirty="0" smtClean="0"/>
              <a:t>Наконец-то ребенок на занятиях с логопедом «засвистел», но прежде чем ребенок начнет активно использовать звук в речи, предстоит проделать большую работу. Нужно ввести звук в речь или автоматизировать его. Это работа не столько логопеда, сколько родителей. Логопед лишь отбирает необходимый речевой материал.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cap="none" dirty="0" smtClean="0"/>
              <a:t>Прежде чем ребенок подружится с «трудным» звуком, необходимо его много раз повторить. Выполняйте рекомендации логопеда регулярно, а не от случая к случаю.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cap="none" dirty="0" smtClean="0"/>
              <a:t>Родителям необходимо постоянно контролировать произношение ребенка в повседневной жизни, исправлять неправильное произношение.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cap="none" dirty="0" smtClean="0"/>
              <a:t>Автоматизировать звук лучше в игровой форме: рисуйте, учите стихи с нужным звуком, играйте с волшебными героями в сказки, проявите фантазию.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cap="none" dirty="0" smtClean="0"/>
              <a:t>Хвалите ребенка, поощряйте его.</a:t>
            </a:r>
          </a:p>
          <a:p>
            <a:pPr marL="457200" indent="-457200" algn="just">
              <a:buFont typeface="+mj-lt"/>
              <a:buAutoNum type="arabicPeriod"/>
            </a:pPr>
            <a:endParaRPr lang="ru-RU" cap="none" dirty="0"/>
          </a:p>
        </p:txBody>
      </p:sp>
    </p:spTree>
    <p:extLst>
      <p:ext uri="{BB962C8B-B14F-4D97-AF65-F5344CB8AC3E}">
        <p14:creationId xmlns:p14="http://schemas.microsoft.com/office/powerpoint/2010/main" val="15476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2" y="496015"/>
            <a:ext cx="10364451" cy="9139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Артикуляционная гимнастика </a:t>
            </a:r>
            <a:br>
              <a:rPr lang="ru-RU" dirty="0" smtClean="0"/>
            </a:br>
            <a:r>
              <a:rPr lang="ru-RU" dirty="0" smtClean="0"/>
              <a:t>для свистящих звуков: </a:t>
            </a:r>
            <a:br>
              <a:rPr lang="ru-RU" dirty="0" smtClean="0"/>
            </a:br>
            <a:r>
              <a:rPr lang="ru-RU" sz="2700" dirty="0" smtClean="0"/>
              <a:t>(упражнения «широкий блинчик», «заборчик», «чистим зубы», </a:t>
            </a:r>
            <a:br>
              <a:rPr lang="ru-RU" sz="2700" dirty="0" smtClean="0"/>
            </a:br>
            <a:r>
              <a:rPr lang="ru-RU" sz="2700" dirty="0" smtClean="0"/>
              <a:t>«киска сердится» или «горка», «загнать мяч в ворота»)</a:t>
            </a:r>
            <a:endParaRPr lang="ru-RU" sz="2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28127" y="2122264"/>
            <a:ext cx="2326280" cy="16254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8202" t="19155" r="8113" b="40845"/>
          <a:stretch/>
        </p:blipFill>
        <p:spPr>
          <a:xfrm>
            <a:off x="4743715" y="2020607"/>
            <a:ext cx="2704564" cy="18288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50661" t="10688" r="3006" b="9381"/>
          <a:stretch/>
        </p:blipFill>
        <p:spPr>
          <a:xfrm>
            <a:off x="9153211" y="2122264"/>
            <a:ext cx="1963407" cy="16348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1656" t="12395" r="9707" b="27135"/>
          <a:stretch/>
        </p:blipFill>
        <p:spPr>
          <a:xfrm>
            <a:off x="707710" y="4235046"/>
            <a:ext cx="1840635" cy="20023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485" y="4204604"/>
            <a:ext cx="1545465" cy="20631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t="5783" b="10902"/>
          <a:stretch/>
        </p:blipFill>
        <p:spPr>
          <a:xfrm>
            <a:off x="7306091" y="4219427"/>
            <a:ext cx="3433850" cy="20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5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78463"/>
          </a:xfrm>
        </p:spPr>
        <p:txBody>
          <a:bodyPr/>
          <a:lstStyle/>
          <a:p>
            <a:r>
              <a:rPr lang="ru-RU" dirty="0" smtClean="0"/>
              <a:t>Правильная артикуляция звука «С»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3878" y="1815922"/>
            <a:ext cx="11524243" cy="396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5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 «прокатись с ледяной горки»</a:t>
            </a:r>
            <a:br>
              <a:rPr lang="ru-RU" dirty="0" smtClean="0"/>
            </a:br>
            <a:r>
              <a:rPr lang="ru-RU" sz="2200" dirty="0" smtClean="0"/>
              <a:t>Перед игрой взрослый предлагает ребенку покататься с ледяной горки. Для этого нужно приоткрыть рот, сделать язык широким, боковые края языка прижать к верхним коренным зубам, кончик языка упереть в передние нижние зубы. Вот и получилась ледяная горка. А теперь по горке нужно скатиться зубками </a:t>
            </a:r>
            <a:br>
              <a:rPr lang="ru-RU" sz="2200" dirty="0" smtClean="0"/>
            </a:br>
            <a:r>
              <a:rPr lang="ru-RU" sz="2200" dirty="0" smtClean="0"/>
              <a:t>и просвистеть как холодный ветерок: </a:t>
            </a:r>
            <a:r>
              <a:rPr lang="ru-RU" sz="2200" dirty="0" err="1" smtClean="0"/>
              <a:t>СССССССссс</a:t>
            </a:r>
            <a:r>
              <a:rPr lang="ru-RU" sz="2200" dirty="0" smtClean="0"/>
              <a:t>.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>Важно: во время выполнения упражнения губы в улыбке!</a:t>
            </a:r>
            <a:endParaRPr lang="ru-RU" sz="4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6097" t="27247" r="53655" b="17347"/>
          <a:stretch/>
        </p:blipFill>
        <p:spPr>
          <a:xfrm>
            <a:off x="746350" y="2961924"/>
            <a:ext cx="3309871" cy="34129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5041" t="14836" r="10434" b="18873"/>
          <a:stretch/>
        </p:blipFill>
        <p:spPr>
          <a:xfrm>
            <a:off x="6096000" y="2961925"/>
            <a:ext cx="5056508" cy="34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 «Цветочек».</a:t>
            </a:r>
            <a:br>
              <a:rPr lang="ru-RU" dirty="0" smtClean="0"/>
            </a:br>
            <a:r>
              <a:rPr lang="ru-RU" sz="2700" dirty="0" smtClean="0"/>
              <a:t>Заданный слог проговаривается с постепенным загибанием и разгибанием пальцев: цветочек проснулся, цветочек заснул</a:t>
            </a:r>
            <a:r>
              <a:rPr lang="ru-RU" sz="1800" dirty="0" smtClean="0"/>
              <a:t>:</a:t>
            </a:r>
            <a:br>
              <a:rPr lang="ru-RU" sz="1800" dirty="0" smtClean="0"/>
            </a:br>
            <a:r>
              <a:rPr lang="ru-RU" sz="1800" dirty="0" err="1" smtClean="0"/>
              <a:t>са-са-са-са</a:t>
            </a:r>
            <a:r>
              <a:rPr lang="ru-RU" sz="1800" dirty="0" smtClean="0"/>
              <a:t>, со-со-со-со, су-су-су-су, </a:t>
            </a:r>
            <a:r>
              <a:rPr lang="ru-RU" sz="1800" dirty="0" err="1" smtClean="0"/>
              <a:t>сы-сы-сы-сы</a:t>
            </a:r>
            <a:r>
              <a:rPr lang="ru-RU" sz="1800" dirty="0" smtClean="0"/>
              <a:t>, </a:t>
            </a:r>
            <a:r>
              <a:rPr lang="ru-RU" sz="1800" dirty="0" err="1" smtClean="0"/>
              <a:t>сэ-сэ-сэ-сэ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ас-ас-ас-ас, ос-ос-ос-ос, ус-ус-ус-ус, </a:t>
            </a:r>
            <a:r>
              <a:rPr lang="ru-RU" sz="1800" dirty="0" err="1" smtClean="0"/>
              <a:t>ис-ис-ис-ис</a:t>
            </a:r>
            <a:r>
              <a:rPr lang="ru-RU" sz="1800" dirty="0" smtClean="0"/>
              <a:t>, эс-эс-эс-эс</a:t>
            </a:r>
            <a:br>
              <a:rPr lang="ru-RU" sz="1800" dirty="0" smtClean="0"/>
            </a:br>
            <a:r>
              <a:rPr lang="ru-RU" sz="1800" dirty="0" smtClean="0"/>
              <a:t>аса-</a:t>
            </a:r>
            <a:r>
              <a:rPr lang="ru-RU" sz="1800" dirty="0" err="1" smtClean="0"/>
              <a:t>осо</a:t>
            </a:r>
            <a:r>
              <a:rPr lang="ru-RU" sz="1800" dirty="0" smtClean="0"/>
              <a:t>-усу-</a:t>
            </a:r>
            <a:r>
              <a:rPr lang="ru-RU" sz="1800" dirty="0" err="1" smtClean="0"/>
              <a:t>ысы</a:t>
            </a:r>
            <a:r>
              <a:rPr lang="ru-RU" sz="1800" dirty="0" smtClean="0"/>
              <a:t>-</a:t>
            </a:r>
            <a:r>
              <a:rPr lang="ru-RU" sz="1800" dirty="0" err="1" smtClean="0"/>
              <a:t>эсэ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ста-сто-</a:t>
            </a:r>
            <a:r>
              <a:rPr lang="ru-RU" sz="1800" dirty="0" err="1" smtClean="0"/>
              <a:t>сту</a:t>
            </a:r>
            <a:r>
              <a:rPr lang="ru-RU" sz="1800" dirty="0" smtClean="0"/>
              <a:t>-</a:t>
            </a:r>
            <a:r>
              <a:rPr lang="ru-RU" sz="1800" dirty="0" err="1" smtClean="0"/>
              <a:t>сты-стэ</a:t>
            </a:r>
            <a:r>
              <a:rPr lang="ru-RU" sz="1800" dirty="0" smtClean="0"/>
              <a:t>, </a:t>
            </a:r>
            <a:r>
              <a:rPr lang="ru-RU" sz="1800" dirty="0" err="1" smtClean="0"/>
              <a:t>ска-ско-ску-скы-скэ</a:t>
            </a: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849" y="2745645"/>
            <a:ext cx="7305675" cy="266700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7626"/>
          <a:stretch/>
        </p:blipFill>
        <p:spPr>
          <a:xfrm>
            <a:off x="1177319" y="2745645"/>
            <a:ext cx="9836734" cy="331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4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 «что изменилось»</a:t>
            </a:r>
            <a:br>
              <a:rPr lang="ru-RU" dirty="0" smtClean="0"/>
            </a:br>
            <a:r>
              <a:rPr lang="ru-RU" sz="2200" dirty="0" smtClean="0"/>
              <a:t>Взрослый выкладывает перед ребенком ряд игрушек, картинок, предметов, в которых есть звук «С» и предлагает их запомнить. Предложите ребенку на время «уснуть» (закрыть глаза). Ребенок «засыпает» (закрывает глаза), а взрослый убирав один предмет, продолжает: -Про</a:t>
            </a:r>
            <a:r>
              <a:rPr lang="ru-RU" sz="2200" b="1" dirty="0" smtClean="0"/>
              <a:t>с</a:t>
            </a:r>
            <a:r>
              <a:rPr lang="ru-RU" sz="2200" dirty="0" smtClean="0"/>
              <a:t>ыпайся и </a:t>
            </a:r>
            <a:r>
              <a:rPr lang="ru-RU" sz="2200" b="1" dirty="0" smtClean="0"/>
              <a:t>с</a:t>
            </a:r>
            <a:r>
              <a:rPr lang="ru-RU" sz="2200" dirty="0" smtClean="0"/>
              <a:t>мотри. Ребенок смотрит и называет чего не стало: -не </a:t>
            </a:r>
            <a:r>
              <a:rPr lang="ru-RU" sz="2200" b="1" dirty="0" smtClean="0"/>
              <a:t>с</a:t>
            </a:r>
            <a:r>
              <a:rPr lang="ru-RU" sz="2200" dirty="0" smtClean="0"/>
              <a:t>тало </a:t>
            </a:r>
            <a:r>
              <a:rPr lang="ru-RU" sz="2200" b="1" dirty="0" smtClean="0"/>
              <a:t>с</a:t>
            </a:r>
            <a:r>
              <a:rPr lang="ru-RU" sz="2200" dirty="0" smtClean="0"/>
              <a:t>умки… Предметы можно не убирать, а менять местами: </a:t>
            </a:r>
            <a:r>
              <a:rPr lang="ru-RU" sz="2200" b="1" dirty="0" smtClean="0"/>
              <a:t>с</a:t>
            </a:r>
            <a:r>
              <a:rPr lang="ru-RU" sz="2200" dirty="0" smtClean="0"/>
              <a:t>умка и но</a:t>
            </a:r>
            <a:r>
              <a:rPr lang="ru-RU" sz="2200" b="1" dirty="0" smtClean="0"/>
              <a:t>с</a:t>
            </a:r>
            <a:r>
              <a:rPr lang="ru-RU" sz="2200" dirty="0" smtClean="0"/>
              <a:t>ок поменялись ме</a:t>
            </a:r>
            <a:r>
              <a:rPr lang="ru-RU" sz="2200" b="1" dirty="0" smtClean="0"/>
              <a:t>с</a:t>
            </a:r>
            <a:r>
              <a:rPr lang="ru-RU" sz="2200" dirty="0" smtClean="0"/>
              <a:t>тами</a:t>
            </a:r>
            <a:endParaRPr lang="ru-RU" sz="2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47104" y="2967303"/>
            <a:ext cx="1643901" cy="2278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612" y="2878895"/>
            <a:ext cx="2677806" cy="23673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221" y="2729363"/>
            <a:ext cx="1981401" cy="26663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093" y="2631407"/>
            <a:ext cx="2615411" cy="29507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2838" y="2631407"/>
            <a:ext cx="1770272" cy="287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3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4758" y="232151"/>
            <a:ext cx="10364451" cy="1068615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Предложите ребенку нарисовать предметы с автоматизируемым звуком. </a:t>
            </a:r>
            <a:br>
              <a:rPr lang="ru-RU" sz="2800" dirty="0" smtClean="0"/>
            </a:br>
            <a:r>
              <a:rPr lang="ru-RU" sz="2800" dirty="0" smtClean="0"/>
              <a:t>Ребенок рисует и называет слово. </a:t>
            </a:r>
            <a:br>
              <a:rPr lang="ru-RU" sz="2800" dirty="0" smtClean="0"/>
            </a:br>
            <a:r>
              <a:rPr lang="ru-RU" sz="2800" dirty="0" smtClean="0"/>
              <a:t>в итоге </a:t>
            </a:r>
            <a:r>
              <a:rPr lang="ru-RU" sz="2800" dirty="0" err="1" smtClean="0"/>
              <a:t>коррегируемый</a:t>
            </a:r>
            <a:r>
              <a:rPr lang="ru-RU" sz="2800" dirty="0" smtClean="0"/>
              <a:t> звук многократно повторяется.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20332" y="1651867"/>
            <a:ext cx="4169535" cy="1675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5895"/>
          <a:stretch/>
        </p:blipFill>
        <p:spPr>
          <a:xfrm>
            <a:off x="6086983" y="1651867"/>
            <a:ext cx="5416187" cy="16752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920" y="3619168"/>
            <a:ext cx="53340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6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3" y="180636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«сыщики».</a:t>
            </a:r>
            <a:br>
              <a:rPr lang="ru-RU" dirty="0" smtClean="0"/>
            </a:br>
            <a:r>
              <a:rPr lang="ru-RU" sz="2200" dirty="0" smtClean="0"/>
              <a:t>Предложите ребенку найти дома предметы в которых спрятался звук «с». На найденные предметы предложите ребенку приклеить </a:t>
            </a:r>
            <a:r>
              <a:rPr lang="ru-RU" sz="2200" dirty="0" err="1" smtClean="0"/>
              <a:t>стикер</a:t>
            </a:r>
            <a:r>
              <a:rPr lang="ru-RU" sz="2200" dirty="0" smtClean="0"/>
              <a:t> или пометить предмет любым другим способом. Ребенок называет найденное слово.</a:t>
            </a:r>
            <a:br>
              <a:rPr lang="ru-RU" sz="2200" dirty="0" smtClean="0"/>
            </a:br>
            <a:r>
              <a:rPr lang="ru-RU" sz="2200" dirty="0" smtClean="0"/>
              <a:t>Посчитайте кто больше нашел предметов.</a:t>
            </a:r>
            <a:endParaRPr lang="ru-RU" sz="2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712" y="1776813"/>
            <a:ext cx="5736151" cy="4897239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66799" y="2328456"/>
            <a:ext cx="10363826" cy="434559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Стул</a:t>
            </a:r>
          </a:p>
          <a:p>
            <a:r>
              <a:rPr lang="ru-RU" sz="2400" b="1" dirty="0" smtClean="0"/>
              <a:t>Стол</a:t>
            </a:r>
          </a:p>
          <a:p>
            <a:r>
              <a:rPr lang="ru-RU" sz="2400" b="1" dirty="0" smtClean="0"/>
              <a:t>Скатерть</a:t>
            </a:r>
          </a:p>
          <a:p>
            <a:r>
              <a:rPr lang="ru-RU" sz="2400" b="1" dirty="0" smtClean="0"/>
              <a:t>Люстра</a:t>
            </a:r>
          </a:p>
          <a:p>
            <a:r>
              <a:rPr lang="ru-RU" sz="2400" b="1" dirty="0" smtClean="0"/>
              <a:t>Фикус </a:t>
            </a:r>
          </a:p>
          <a:p>
            <a:r>
              <a:rPr lang="ru-RU" sz="2400" b="1" dirty="0" smtClean="0"/>
              <a:t>часы</a:t>
            </a:r>
          </a:p>
          <a:p>
            <a:r>
              <a:rPr lang="ru-RU" sz="2400" b="1" dirty="0" smtClean="0"/>
              <a:t>А что вы найдете у себя дома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8143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390</TotalTime>
  <Words>239</Words>
  <Application>Microsoft Office PowerPoint</Application>
  <PresentationFormat>Широкоэкранный</PresentationFormat>
  <Paragraphs>30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Times New Roman</vt:lpstr>
      <vt:lpstr>Tw Cen MT</vt:lpstr>
      <vt:lpstr>Капля</vt:lpstr>
      <vt:lpstr>«нескучные» способы автоматизации звука «С» </vt:lpstr>
      <vt:lpstr>Советы родителям, если ребенок «засвистел»…</vt:lpstr>
      <vt:lpstr>Артикуляционная гимнастика  для свистящих звуков:  (упражнения «широкий блинчик», «заборчик», «чистим зубы»,  «киска сердится» или «горка», «загнать мяч в ворота»)</vt:lpstr>
      <vt:lpstr>Правильная артикуляция звука «С»</vt:lpstr>
      <vt:lpstr>Игра «прокатись с ледяной горки» Перед игрой взрослый предлагает ребенку покататься с ледяной горки. Для этого нужно приоткрыть рот, сделать язык широким, боковые края языка прижать к верхним коренным зубам, кончик языка упереть в передние нижние зубы. Вот и получилась ледяная горка. А теперь по горке нужно скатиться зубками  и просвистеть как холодный ветерок: СССССССссс.  Важно: во время выполнения упражнения губы в улыбке!</vt:lpstr>
      <vt:lpstr>Игра «Цветочек». Заданный слог проговаривается с постепенным загибанием и разгибанием пальцев: цветочек проснулся, цветочек заснул: са-са-са-са, со-со-со-со, су-су-су-су, сы-сы-сы-сы, сэ-сэ-сэ-сэ ас-ас-ас-ас, ос-ос-ос-ос, ус-ус-ус-ус, ис-ис-ис-ис, эс-эс-эс-эс аса-осо-усу-ысы-эсэ ста-сто-сту-сты-стэ, ска-ско-ску-скы-скэ</vt:lpstr>
      <vt:lpstr>Игра «что изменилось» Взрослый выкладывает перед ребенком ряд игрушек, картинок, предметов, в которых есть звук «С» и предлагает их запомнить. Предложите ребенку на время «уснуть» (закрыть глаза). Ребенок «засыпает» (закрывает глаза), а взрослый убирав один предмет, продолжает: -Просыпайся и смотри. Ребенок смотрит и называет чего не стало: -не стало сумки… Предметы можно не убирать, а менять местами: сумка и носок поменялись местами</vt:lpstr>
      <vt:lpstr>Предложите ребенку нарисовать предметы с автоматизируемым звуком.  Ребенок рисует и называет слово.  в итоге коррегируемый звук многократно повторяется.</vt:lpstr>
      <vt:lpstr>Игра «сыщики». Предложите ребенку найти дома предметы в которых спрятался звук «с». На найденные предметы предложите ребенку приклеить стикер или пометить предмет любым другим способом. Ребенок называет найденное слово. Посчитайте кто больше нашел предметов.</vt:lpstr>
      <vt:lpstr>Игра «съедобное – не съедобное» предложите ребенку помочь вам на кухне, разобрать сумку с продуктами, вымыть и расставить посуду. В это время ребенка можно расспросить какие продукты съедобные, а какие предметы не съедобные.</vt:lpstr>
      <vt:lpstr>Выучите стихотворение или скороговорку с использованием мнемотехники.  Мнемотехника – способ запоминания и увеличения объема памяти путем образования дополнительных ассоциаций.</vt:lpstr>
      <vt:lpstr>Составьте с ребенком пиктограмму для запоминания стихотворения самостоятельно. Пусть ребенок нарисует серию рисунков и попробует рассказать  вам стихотворение.</vt:lpstr>
      <vt:lpstr>Надеюсь предложенная информация  оказалась вам полезной.  Играйте с детьми, фантазируйте и придумывайте новые сюжеты для игр, развивайтесь весело!!!  Желаю вам творческих успехов!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«нескучные» способы автоматизации звука «Ш»</dc:title>
  <dc:creator>Dementev</dc:creator>
  <cp:lastModifiedBy>Dementev</cp:lastModifiedBy>
  <cp:revision>40</cp:revision>
  <dcterms:created xsi:type="dcterms:W3CDTF">2020-04-13T07:32:33Z</dcterms:created>
  <dcterms:modified xsi:type="dcterms:W3CDTF">2020-04-14T09:08:11Z</dcterms:modified>
</cp:coreProperties>
</file>