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6"/>
  </p:notesMasterIdLst>
  <p:sldIdLst>
    <p:sldId id="256" r:id="rId4"/>
    <p:sldId id="257" r:id="rId5"/>
    <p:sldId id="264" r:id="rId6"/>
    <p:sldId id="265" r:id="rId7"/>
    <p:sldId id="266" r:id="rId8"/>
    <p:sldId id="267" r:id="rId9"/>
    <p:sldId id="268" r:id="rId10"/>
    <p:sldId id="269" r:id="rId11"/>
    <p:sldId id="259" r:id="rId12"/>
    <p:sldId id="260" r:id="rId13"/>
    <p:sldId id="263" r:id="rId14"/>
    <p:sldId id="262" r:id="rId15"/>
    <p:sldId id="270" r:id="rId16"/>
    <p:sldId id="279" r:id="rId17"/>
    <p:sldId id="258" r:id="rId18"/>
    <p:sldId id="280" r:id="rId19"/>
    <p:sldId id="281" r:id="rId20"/>
    <p:sldId id="282" r:id="rId21"/>
    <p:sldId id="283" r:id="rId22"/>
    <p:sldId id="284" r:id="rId23"/>
    <p:sldId id="285" r:id="rId24"/>
    <p:sldId id="278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0EC78-52C6-495D-894D-0F6B782321F2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8692B-AB38-4087-B8E8-C9B81BF78A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728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Зайчик идет в гости</a:t>
            </a:r>
            <a:r>
              <a:rPr lang="ru-RU" baseline="0" dirty="0"/>
              <a:t> к белочке и ёжику. Кого вперед встретит зайчик и почему? Кто находится дальше?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42EE51-3A3C-4059-A203-3C8CD5AD3A0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177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Выбери картинку, на которой</a:t>
            </a:r>
            <a:r>
              <a:rPr lang="ru-RU" baseline="0" dirty="0"/>
              <a:t> дома расположены близко друг к другу.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42EE51-3A3C-4059-A203-3C8CD5AD3A0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0416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Кто находится дальше, Маша  или Миша?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42EE51-3A3C-4059-A203-3C8CD5AD3A0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2295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Выбери картинку, на которой игрушки расположены дальше друг от друга.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42EE51-3A3C-4059-A203-3C8CD5AD3A0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8550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EA0BF1-48DF-46D6-8DCA-039B676DB8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640A2BE-12A8-4B88-ACBA-9B68BB3F35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41E86E-3C34-4E0F-88AC-49CD422BE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A6704-EFB2-4D37-B1FA-4159ED4AA70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8DE89A-A362-43CA-A6F7-F6CED6FA6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E55BFE-8CF2-418D-89CE-5D2CA5EB0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733F8-B788-4F13-8D2D-C9EFDD96F1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1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A69254-5511-4B29-A2B2-0247889FE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730965-458B-470D-9C78-B2F069999D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C7A144-42FD-4677-B6AB-006685559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A6704-EFB2-4D37-B1FA-4159ED4AA70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CA0C88-5E67-43AD-BCC0-CDE95674C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AB35BE-B15F-4517-A322-880DA6ABF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733F8-B788-4F13-8D2D-C9EFDD96F1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150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D612335-6724-4CCB-8967-AEEA5BC7FC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36E3696-864C-4B57-95C1-D2CA41E6C1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630E0C-FC4D-4BFF-B87B-39BA73F10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A6704-EFB2-4D37-B1FA-4159ED4AA70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93B0DC-1FA3-4CD5-B8FF-BD69F1709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46FB8C-BBBF-400D-9AE7-E4133E2FC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733F8-B788-4F13-8D2D-C9EFDD96F1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883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997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41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54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134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67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5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762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649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4F9DAA-0CC9-48CB-A150-C874B2784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E729D4-7412-490E-AD8B-378A5ABF7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AF1456-A551-40C6-842D-C12A119FE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A6704-EFB2-4D37-B1FA-4159ED4AA70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EBECCB-61F3-47F2-ADE7-F78A9B2B1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6EFEAA-8262-451B-A459-D93264CF5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733F8-B788-4F13-8D2D-C9EFDD96F1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8751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8039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205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618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DF699-C5CD-4590-B4C6-F7F818E4F0A3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BDEBF-C1CC-402B-BD8D-873E91EAF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1787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DF699-C5CD-4590-B4C6-F7F818E4F0A3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BDEBF-C1CC-402B-BD8D-873E91EAF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2133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DF699-C5CD-4590-B4C6-F7F818E4F0A3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BDEBF-C1CC-402B-BD8D-873E91EAF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2647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DF699-C5CD-4590-B4C6-F7F818E4F0A3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BDEBF-C1CC-402B-BD8D-873E91EAF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1581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DF699-C5CD-4590-B4C6-F7F818E4F0A3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BDEBF-C1CC-402B-BD8D-873E91EAF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5323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DF699-C5CD-4590-B4C6-F7F818E4F0A3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BDEBF-C1CC-402B-BD8D-873E91EAF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9114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DF699-C5CD-4590-B4C6-F7F818E4F0A3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BDEBF-C1CC-402B-BD8D-873E91EAF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22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D162D-2A94-4A61-9E23-9020F73DF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2337B9-DE52-4586-B9BC-D002C3A1B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62AC48-428C-41D0-97B9-4D1B1AB85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A6704-EFB2-4D37-B1FA-4159ED4AA70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88935C-FE11-46E0-9EF6-B4881C30F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AC8F9B-005A-4611-896F-0FA0CEC23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733F8-B788-4F13-8D2D-C9EFDD96F1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5176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DF699-C5CD-4590-B4C6-F7F818E4F0A3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BDEBF-C1CC-402B-BD8D-873E91EAF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3605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DF699-C5CD-4590-B4C6-F7F818E4F0A3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BDEBF-C1CC-402B-BD8D-873E91EAF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1110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DF699-C5CD-4590-B4C6-F7F818E4F0A3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BDEBF-C1CC-402B-BD8D-873E91EAF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0181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DF699-C5CD-4590-B4C6-F7F818E4F0A3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BDEBF-C1CC-402B-BD8D-873E91EAF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141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5446F9-3CC1-4D6F-9F9E-475A7AC50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B8D00C-6BF1-4A57-8A5A-29DF6E7AB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226C707-2CA3-4307-92C4-63414C739E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19DE35-DBDF-43FE-94D2-367C6B187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A6704-EFB2-4D37-B1FA-4159ED4AA70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5922D6-C7FC-4E00-A9F9-CE9DD3551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5E1EAC-EBA1-4E00-9B8B-BEF75B19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733F8-B788-4F13-8D2D-C9EFDD96F1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30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7E0C2E-00E9-4F34-B84F-902E9AA7D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9D0B061-1EFF-4CE8-94DA-4F73E5632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0897C8-BA02-4BE6-8778-E1BA7E85FF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E425DAE-58A2-4D20-94AA-E55981A48A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D6E9CCF-55CA-44D6-91E6-FA16A3D70D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A7457EC-4231-4D5F-80D0-F6864BE29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A6704-EFB2-4D37-B1FA-4159ED4AA70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DB9B2F5-A7AF-4B47-B32F-B97A526BE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56C79BA-3E69-4E2F-A97F-0838A7E2A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733F8-B788-4F13-8D2D-C9EFDD96F1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504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C84CB7-4CAA-4042-8362-E9DAA63B0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284024C-ECEA-4ACE-B764-699562786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A6704-EFB2-4D37-B1FA-4159ED4AA70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5EAE000-F386-4129-A640-52121EC27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F788F9A-9A87-4EEC-90D2-8503787ED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733F8-B788-4F13-8D2D-C9EFDD96F1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538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C3E85C-1ADE-4D1F-81D8-4C88F325D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A6704-EFB2-4D37-B1FA-4159ED4AA70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C912FFC-39D3-43E2-9070-A2F970531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9B3F561-84B3-4110-B486-0D28708A4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733F8-B788-4F13-8D2D-C9EFDD96F1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069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B346DF-45A4-4C5A-BA81-5615557A5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670FEF-C165-4386-85F4-C43F0CBEE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2EECDF-8C7B-44BF-81B8-39E652968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60798F-6943-4BA0-9D56-39F16D527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A6704-EFB2-4D37-B1FA-4159ED4AA70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366082B-DB10-4B15-881E-39D0772D3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2909F4-6A28-45F9-9FE8-696CB0301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733F8-B788-4F13-8D2D-C9EFDD96F1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70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12612C-BE66-4D26-AE06-76E7BEAF5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D033A53-EB44-431E-9BC9-3D57A643D7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0AAC5A8-CB64-4FEB-8153-B59D8507DD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D29C1B-3DC8-45CE-BDC2-311EED974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A6704-EFB2-4D37-B1FA-4159ED4AA70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E16E9D2-A6E8-4738-A194-51B6DE63D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BAF92A-6902-476D-8F41-DDADC16D8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733F8-B788-4F13-8D2D-C9EFDD96F1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465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AB527A-746B-4BC8-BAAD-23767A7EC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CC1DF2-0613-4CCA-8ADC-0EE8F7F94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D4E608-1F5F-4626-9393-500A3606D0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A6704-EFB2-4D37-B1FA-4159ED4AA70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7846FD-7C68-49E6-B079-EE512A0A4B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0AD7CC-1243-463A-8DC4-979277835E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733F8-B788-4F13-8D2D-C9EFDD96F1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98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793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DF699-C5CD-4590-B4C6-F7F818E4F0A3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BDEBF-C1CC-402B-BD8D-873E91EAF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723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gif"/><Relationship Id="rId3" Type="http://schemas.openxmlformats.org/officeDocument/2006/relationships/audio" Target="../media/audio1.wav"/><Relationship Id="rId7" Type="http://schemas.openxmlformats.org/officeDocument/2006/relationships/image" Target="../media/image4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2.png"/><Relationship Id="rId5" Type="http://schemas.openxmlformats.org/officeDocument/2006/relationships/image" Target="../media/image51.jpg"/><Relationship Id="rId4" Type="http://schemas.openxmlformats.org/officeDocument/2006/relationships/audio" Target="../media/audio4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BDA96D-2FB2-4A7D-A7A3-AB7529A5FC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1614" y="2601119"/>
            <a:ext cx="10288772" cy="1655762"/>
          </a:xfrm>
        </p:spPr>
        <p:txBody>
          <a:bodyPr>
            <a:normAutofit fontScale="90000"/>
          </a:bodyPr>
          <a:lstStyle/>
          <a:p>
            <a:r>
              <a:rPr lang="ru-RU" dirty="0"/>
              <a:t>Формирование элементарных математических представлений в средней группе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занятие №1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A5BC81E-ECAF-4DE7-B86B-627F54B65F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18614" y="5452103"/>
            <a:ext cx="9144000" cy="1655762"/>
          </a:xfrm>
        </p:spPr>
        <p:txBody>
          <a:bodyPr/>
          <a:lstStyle/>
          <a:p>
            <a:r>
              <a:rPr lang="ru-RU" dirty="0"/>
              <a:t>Выполнила: воспитатель Ипатова Татьяна Васильевна</a:t>
            </a:r>
          </a:p>
          <a:p>
            <a:r>
              <a:rPr lang="ru-RU" dirty="0"/>
              <a:t>Детский сад № 148</a:t>
            </a:r>
          </a:p>
          <a:p>
            <a:r>
              <a:rPr lang="ru-RU" dirty="0"/>
              <a:t>г. Екатеринбург</a:t>
            </a:r>
          </a:p>
        </p:txBody>
      </p:sp>
    </p:spTree>
    <p:extLst>
      <p:ext uri="{BB962C8B-B14F-4D97-AF65-F5344CB8AC3E}">
        <p14:creationId xmlns:p14="http://schemas.microsoft.com/office/powerpoint/2010/main" val="2169561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E7B4B6-B189-4A97-B6C4-3663D3106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изменилось? Поменялось ли количество предметов?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4444754-8BFF-4F56-9FC1-92966B5F4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8841" y="2028353"/>
            <a:ext cx="2831982" cy="353593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684F81-CB24-490D-8C22-CFA8D44C8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849" y="2477941"/>
            <a:ext cx="2369626" cy="23637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4A0054-57EB-4ADB-9681-C02C92F550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92915"/>
            <a:ext cx="3312067" cy="267019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D66EB8B-CCC2-4A42-9FE3-E973A4045B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9130" y="2669268"/>
            <a:ext cx="3141607" cy="215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861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B938E45-298C-4908-8F0E-E2F78798F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6928" y="1956002"/>
            <a:ext cx="3582683" cy="253409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B349D6-4832-4240-BA60-92BEA79F4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57" y="1803603"/>
            <a:ext cx="3378792" cy="253409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25A5F6A-7CB1-4F9A-A494-9484FD5353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2785" y="4036732"/>
            <a:ext cx="2686444" cy="268644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9D40AA-AD21-4CC6-9CEE-2B2BE5FD1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Найди на картинке цилиндр.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273F3FA-B8CF-46AD-8CEF-4774D909F2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2045" y="322594"/>
            <a:ext cx="3709483" cy="278211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0B00B4E-4BB2-45AA-9773-92C4707776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1271" y="4072268"/>
            <a:ext cx="3495259" cy="262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11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077585F-0235-4DFE-A2D4-52436853B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340" y="3860453"/>
            <a:ext cx="2181225" cy="28575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7D0A63-0CD3-48F5-A1B5-FADDB355C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8001" y="1816353"/>
            <a:ext cx="3860307" cy="272777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EC6321-0DEA-4C03-9D70-32705F8BE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809" y="322595"/>
            <a:ext cx="10568579" cy="1493758"/>
          </a:xfrm>
        </p:spPr>
        <p:txBody>
          <a:bodyPr>
            <a:normAutofit/>
          </a:bodyPr>
          <a:lstStyle/>
          <a:p>
            <a:r>
              <a:rPr lang="ru-RU" dirty="0"/>
              <a:t>Сравни цилиндр , шар и куб!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A0E7C4D9-8ED5-4520-912B-32EFDFACD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060" y="1648157"/>
            <a:ext cx="5157787" cy="3684588"/>
          </a:xfrm>
        </p:spPr>
        <p:txBody>
          <a:bodyPr/>
          <a:lstStyle/>
          <a:p>
            <a:r>
              <a:rPr lang="ru-RU" dirty="0"/>
              <a:t>Сходства: шар и цилиндр можно катать, куб и цилиндр можно поставить;</a:t>
            </a:r>
          </a:p>
          <a:p>
            <a:r>
              <a:rPr lang="ru-RU" dirty="0"/>
              <a:t>Различия: цилиндр в отличии от шара можно поставить, а в отличии от куба его можно катать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3D8F27-67F9-4825-9074-DB2B7A31D6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0568" y="219334"/>
            <a:ext cx="3805614" cy="285764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6497DED-58E3-42B0-9947-EFDFF96B94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2215" y="3942736"/>
            <a:ext cx="3712786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647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F20FCA-6D21-46B4-8D97-AC23B6CDB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37650"/>
            <a:ext cx="8314659" cy="506745"/>
          </a:xfrm>
        </p:spPr>
        <p:txBody>
          <a:bodyPr>
            <a:normAutofit fontScale="90000"/>
          </a:bodyPr>
          <a:lstStyle/>
          <a:p>
            <a:r>
              <a:rPr lang="ru-RU" dirty="0"/>
              <a:t>Какие предметы ты отнесешь к шару, какие к цилиндру, а какие к кубу?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177A73-86A5-4909-AFD2-5EB84784B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63" y="3429000"/>
            <a:ext cx="1150422" cy="154074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F4D075-29BE-4B39-99D2-F80E1D832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3604" y="1435161"/>
            <a:ext cx="1068061" cy="142788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D2BED37-D7A3-490E-BF32-1BE5AA828B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7048" y="2848640"/>
            <a:ext cx="1386887" cy="13868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6A66A09-A3EE-47A0-8C18-55378E513A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7302" y="1238693"/>
            <a:ext cx="1777779" cy="177777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5D34D98-5F91-49BC-AC80-C893DAD5E4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1840" y="4375311"/>
            <a:ext cx="1865128" cy="186512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8B83564-161E-4FAE-BEF6-3C1E141AEF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2449" y="4310181"/>
            <a:ext cx="2338344" cy="199538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7B4CCEE-3381-422C-91F8-2AFEA54244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365" y="1238693"/>
            <a:ext cx="1609947" cy="160994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FC63FC1-28BF-4351-AC29-E1E15E9382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16493" y="2997125"/>
            <a:ext cx="1883514" cy="188351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F9756FE-D07C-4E15-A509-7EEE28B852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57563" y="0"/>
            <a:ext cx="2944508" cy="221146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1C27EC5-5B08-40A1-A62C-0DE31FBD438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68785" y="2211461"/>
            <a:ext cx="3122064" cy="221146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8913DEF-7119-4E56-BCCC-BD38D970C46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80896" y="4467680"/>
            <a:ext cx="3011104" cy="226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635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Задание №1.	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Зайчик идет в гости к ёжику и белочке. Кого первого встретит зайчик? Почему?</a:t>
            </a:r>
          </a:p>
        </p:txBody>
      </p:sp>
      <p:pic>
        <p:nvPicPr>
          <p:cNvPr id="1026" name="Picture 2" descr="Маша из мультфильма Маша и Медведь - смотрите новые серии с ...">
            <a:extLst>
              <a:ext uri="{FF2B5EF4-FFF2-40B4-BE49-F238E27FC236}">
                <a16:creationId xmlns:a16="http://schemas.microsoft.com/office/drawing/2014/main" id="{0F9B9286-5839-467F-800D-79C103D52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923" y="399591"/>
            <a:ext cx="3808852" cy="380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382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ле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5"/>
            <a:ext cx="12341629" cy="6858000"/>
          </a:xfrm>
          <a:prstGeom prst="rect">
            <a:avLst/>
          </a:prstGeom>
        </p:spPr>
      </p:pic>
      <p:pic>
        <p:nvPicPr>
          <p:cNvPr id="3" name="белка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000" y="932723"/>
            <a:ext cx="1438781" cy="1755800"/>
          </a:xfrm>
          <a:prstGeom prst="rect">
            <a:avLst/>
          </a:prstGeom>
        </p:spPr>
      </p:pic>
      <p:pic>
        <p:nvPicPr>
          <p:cNvPr id="4" name="заяц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01701" y="3286948"/>
            <a:ext cx="1950889" cy="2603218"/>
          </a:xfrm>
          <a:prstGeom prst="rect">
            <a:avLst/>
          </a:prstGeom>
        </p:spPr>
      </p:pic>
      <p:pic>
        <p:nvPicPr>
          <p:cNvPr id="5" name="ёж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5000780" y="2040954"/>
            <a:ext cx="2243522" cy="224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33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7 0.14005 L 0.14297 0.14005 C 0.19623 0.14005 0.26224 0.03681 0.26224 -0.04699 L 0.26224 -0.23379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27" y="-1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Задание №2.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Выбери картинку, на которой дома расположены близко друг к другу.</a:t>
            </a:r>
          </a:p>
          <a:p>
            <a:endParaRPr lang="ru-RU" dirty="0"/>
          </a:p>
        </p:txBody>
      </p:sp>
      <p:pic>
        <p:nvPicPr>
          <p:cNvPr id="2050" name="Picture 2" descr="Картинки по запросу маша и медведь | маша | День рождения, Дети и ...">
            <a:extLst>
              <a:ext uri="{FF2B5EF4-FFF2-40B4-BE49-F238E27FC236}">
                <a16:creationId xmlns:a16="http://schemas.microsoft.com/office/drawing/2014/main" id="{AC0E674F-6D32-4B9B-8652-FC0518E39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555" y="757630"/>
            <a:ext cx="2563487" cy="363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211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близко" descr="C:\Users\Ирина\Downloads\Упражнение «Близко или далеко » для 3 лет_files\2daleko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792" y="873250"/>
            <a:ext cx="4762500" cy="185320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  <a:prstDash val="solid"/>
          </a:ln>
        </p:spPr>
      </p:pic>
      <p:pic>
        <p:nvPicPr>
          <p:cNvPr id="1028" name="далеко" descr="C:\Users\Ирина\Downloads\Упражнение «Близко или далеко » для 3 лет_files\2daleko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792" y="3889612"/>
            <a:ext cx="4762500" cy="18395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  <a:prstDash val="solid"/>
          </a:ln>
        </p:spPr>
      </p:pic>
      <p:pic>
        <p:nvPicPr>
          <p:cNvPr id="3" name="подумай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046" y="3889612"/>
            <a:ext cx="1354016" cy="1400790"/>
          </a:xfrm>
          <a:prstGeom prst="rect">
            <a:avLst/>
          </a:prstGeom>
        </p:spPr>
      </p:pic>
      <p:pic>
        <p:nvPicPr>
          <p:cNvPr id="4" name="ура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046" y="1076562"/>
            <a:ext cx="1547446" cy="147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07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Задание №3.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Кто находится дальше, Маша  или Миша?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A28F535-4BA4-40C9-8C13-0ADAE6F51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6914" y="1302520"/>
            <a:ext cx="3013516" cy="518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470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2" b="4572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3966" y="1073426"/>
            <a:ext cx="1336685" cy="26910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277" y="3871748"/>
            <a:ext cx="3195018" cy="254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95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8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00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00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EDE3E8-8D72-493B-A037-FEB2F86C4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55870"/>
            <a:ext cx="10515600" cy="1325563"/>
          </a:xfrm>
        </p:spPr>
        <p:txBody>
          <a:bodyPr/>
          <a:lstStyle/>
          <a:p>
            <a:br>
              <a:rPr lang="ru-RU" dirty="0"/>
            </a:br>
            <a:r>
              <a:rPr lang="ru-RU" dirty="0"/>
              <a:t>Задачи: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91105F-5EBF-4AAB-9C0E-5B28FD5F8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815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• Показать независимость результата счета от формы расположения предметов в пространстве.</a:t>
            </a:r>
          </a:p>
          <a:p>
            <a:pPr marL="0" indent="0">
              <a:buNone/>
            </a:pPr>
            <a:r>
              <a:rPr lang="ru-RU" dirty="0"/>
              <a:t> • Продолжать знакомить с цилиндром на основе сравнения его с шаром и кубом.</a:t>
            </a:r>
          </a:p>
          <a:p>
            <a:pPr marL="0" indent="0">
              <a:buNone/>
            </a:pPr>
            <a:r>
              <a:rPr lang="ru-RU" dirty="0"/>
              <a:t> • Совершенствовать представления о значении слов далеко – близко.</a:t>
            </a:r>
          </a:p>
        </p:txBody>
      </p:sp>
    </p:spTree>
    <p:extLst>
      <p:ext uri="{BB962C8B-B14F-4D97-AF65-F5344CB8AC3E}">
        <p14:creationId xmlns:p14="http://schemas.microsoft.com/office/powerpoint/2010/main" val="998228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Задание №4.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Выбери картинку, на которой игрушки расположены дальше друг от друга.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7BDEDB-F0F0-4A58-A443-A29EF52A5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0150" y="181261"/>
            <a:ext cx="3810000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111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2475" y="375236"/>
            <a:ext cx="4487045" cy="2371550"/>
          </a:xfrm>
          <a:prstGeom prst="rect">
            <a:avLst/>
          </a:prstGeom>
          <a:ln w="1905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6276" y="3389811"/>
            <a:ext cx="9059441" cy="3298222"/>
          </a:xfrm>
          <a:prstGeom prst="rect">
            <a:avLst/>
          </a:prstGeom>
          <a:ln w="1905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57171" y="886482"/>
            <a:ext cx="914479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97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29159D-1DA0-4D1C-9A03-C642A2FF2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/>
              <a:t>Молодец!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BD68064-182D-44DE-B0E7-1A5DF91B8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5065" y="1561090"/>
            <a:ext cx="6621137" cy="529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924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Сколько зайчиков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Сколько морковок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Чего больше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Чего меньше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Какое число больше 4 или 3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Какое число меньше 3 или 4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C:\Users\Аня\Downloads\49256277-cute-rabbit-carto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905000"/>
            <a:ext cx="1447800" cy="2209800"/>
          </a:xfrm>
          <a:prstGeom prst="rect">
            <a:avLst/>
          </a:prstGeom>
          <a:noFill/>
        </p:spPr>
      </p:pic>
      <p:pic>
        <p:nvPicPr>
          <p:cNvPr id="5" name="Picture 5" descr="C:\Users\Аня\Downloads\49256277-cute-rabbit-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905000"/>
            <a:ext cx="1447800" cy="2209800"/>
          </a:xfrm>
          <a:prstGeom prst="rect">
            <a:avLst/>
          </a:prstGeom>
          <a:noFill/>
        </p:spPr>
      </p:pic>
      <p:pic>
        <p:nvPicPr>
          <p:cNvPr id="6" name="Picture 5" descr="C:\Users\Аня\Downloads\49256277-cute-rabbit-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1905000"/>
            <a:ext cx="1447800" cy="2209800"/>
          </a:xfrm>
          <a:prstGeom prst="rect">
            <a:avLst/>
          </a:prstGeom>
          <a:noFill/>
        </p:spPr>
      </p:pic>
      <p:pic>
        <p:nvPicPr>
          <p:cNvPr id="7" name="Picture 10" descr="C:\Users\Аня\Downloads\12923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5029200"/>
            <a:ext cx="1371600" cy="1233384"/>
          </a:xfrm>
          <a:prstGeom prst="rect">
            <a:avLst/>
          </a:prstGeom>
          <a:noFill/>
        </p:spPr>
      </p:pic>
      <p:pic>
        <p:nvPicPr>
          <p:cNvPr id="8" name="Picture 10" descr="C:\Users\Аня\Downloads\12923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5029200"/>
            <a:ext cx="1371600" cy="1233384"/>
          </a:xfrm>
          <a:prstGeom prst="rect">
            <a:avLst/>
          </a:prstGeom>
          <a:noFill/>
        </p:spPr>
      </p:pic>
      <p:pic>
        <p:nvPicPr>
          <p:cNvPr id="9" name="Picture 10" descr="C:\Users\Аня\Downloads\12923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5029200"/>
            <a:ext cx="1371600" cy="1233384"/>
          </a:xfrm>
          <a:prstGeom prst="rect">
            <a:avLst/>
          </a:prstGeom>
          <a:noFill/>
        </p:spPr>
      </p:pic>
      <p:pic>
        <p:nvPicPr>
          <p:cNvPr id="10" name="Picture 10" descr="C:\Users\Аня\Downloads\12923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7800" y="5029200"/>
            <a:ext cx="1371600" cy="123338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Что изменилось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Чего стало больше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Чего стало меньше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Как получилось 4 зайчика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Как получилось 3 морковки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Какое число больше 4 или 3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Какое число меньше 3 или 4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C:\Users\Аня\Downloads\49256277-cute-rabbit-carto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905000"/>
            <a:ext cx="1447800" cy="2362200"/>
          </a:xfrm>
          <a:prstGeom prst="rect">
            <a:avLst/>
          </a:prstGeom>
          <a:noFill/>
        </p:spPr>
      </p:pic>
      <p:pic>
        <p:nvPicPr>
          <p:cNvPr id="5" name="Picture 5" descr="C:\Users\Аня\Downloads\49256277-cute-rabbit-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1" y="1905000"/>
            <a:ext cx="1447799" cy="2362200"/>
          </a:xfrm>
          <a:prstGeom prst="rect">
            <a:avLst/>
          </a:prstGeom>
          <a:noFill/>
        </p:spPr>
      </p:pic>
      <p:pic>
        <p:nvPicPr>
          <p:cNvPr id="6" name="Picture 5" descr="C:\Users\Аня\Downloads\49256277-cute-rabbit-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1" y="1905000"/>
            <a:ext cx="1524000" cy="2362200"/>
          </a:xfrm>
          <a:prstGeom prst="rect">
            <a:avLst/>
          </a:prstGeom>
          <a:noFill/>
        </p:spPr>
      </p:pic>
      <p:pic>
        <p:nvPicPr>
          <p:cNvPr id="7" name="Picture 5" descr="C:\Users\Аня\Downloads\49256277-cute-rabbit-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2" y="1905000"/>
            <a:ext cx="1447799" cy="2362200"/>
          </a:xfrm>
          <a:prstGeom prst="rect">
            <a:avLst/>
          </a:prstGeom>
          <a:noFill/>
        </p:spPr>
      </p:pic>
      <p:pic>
        <p:nvPicPr>
          <p:cNvPr id="9" name="Picture 10" descr="C:\Users\Аня\Downloads\12923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5181600"/>
            <a:ext cx="1371600" cy="1233384"/>
          </a:xfrm>
          <a:prstGeom prst="rect">
            <a:avLst/>
          </a:prstGeom>
          <a:noFill/>
        </p:spPr>
      </p:pic>
      <p:pic>
        <p:nvPicPr>
          <p:cNvPr id="10" name="Picture 10" descr="C:\Users\Аня\Downloads\12923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5181600"/>
            <a:ext cx="1371600" cy="1233384"/>
          </a:xfrm>
          <a:prstGeom prst="rect">
            <a:avLst/>
          </a:prstGeom>
          <a:noFill/>
        </p:spPr>
      </p:pic>
      <p:pic>
        <p:nvPicPr>
          <p:cNvPr id="11" name="Picture 10" descr="C:\Users\Аня\Downloads\12923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5181600"/>
            <a:ext cx="1371600" cy="123338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ня\Downloads\12923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5029200"/>
            <a:ext cx="1524000" cy="1371600"/>
          </a:xfrm>
          <a:prstGeom prst="rect">
            <a:avLst/>
          </a:prstGeom>
          <a:noFill/>
        </p:spPr>
      </p:pic>
      <p:pic>
        <p:nvPicPr>
          <p:cNvPr id="2051" name="Picture 3" descr="C:\Users\Аня\Downloads\12923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5029201"/>
            <a:ext cx="1524000" cy="1400175"/>
          </a:xfrm>
          <a:prstGeom prst="rect">
            <a:avLst/>
          </a:prstGeom>
          <a:noFill/>
        </p:spPr>
      </p:pic>
      <p:pic>
        <p:nvPicPr>
          <p:cNvPr id="2052" name="Picture 4" descr="C:\Users\Аня\Downloads\12923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5029200"/>
            <a:ext cx="1447800" cy="1371600"/>
          </a:xfrm>
          <a:prstGeom prst="rect">
            <a:avLst/>
          </a:prstGeom>
          <a:noFill/>
        </p:spPr>
      </p:pic>
      <p:pic>
        <p:nvPicPr>
          <p:cNvPr id="2053" name="Picture 5" descr="C:\Users\Аня\Downloads\12923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3400" y="5029200"/>
            <a:ext cx="1447800" cy="1385888"/>
          </a:xfrm>
          <a:prstGeom prst="rect">
            <a:avLst/>
          </a:prstGeom>
          <a:noFill/>
        </p:spPr>
      </p:pic>
      <p:pic>
        <p:nvPicPr>
          <p:cNvPr id="2054" name="Picture 6" descr="C:\Users\Аня\Downloads\49256277-cute-rabbit-carto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000" y="1905000"/>
            <a:ext cx="1447800" cy="2362200"/>
          </a:xfrm>
          <a:prstGeom prst="rect">
            <a:avLst/>
          </a:prstGeom>
          <a:noFill/>
        </p:spPr>
      </p:pic>
      <p:pic>
        <p:nvPicPr>
          <p:cNvPr id="2055" name="Picture 7" descr="C:\Users\Аня\Downloads\49256277-cute-rabbit-cartoo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38601" y="1905000"/>
            <a:ext cx="1447799" cy="2362200"/>
          </a:xfrm>
          <a:prstGeom prst="rect">
            <a:avLst/>
          </a:prstGeom>
          <a:noFill/>
        </p:spPr>
      </p:pic>
      <p:pic>
        <p:nvPicPr>
          <p:cNvPr id="2056" name="Picture 8" descr="C:\Users\Аня\Downloads\49256277-cute-rabbit-cartoo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00" y="1905000"/>
            <a:ext cx="1447800" cy="2362200"/>
          </a:xfrm>
          <a:prstGeom prst="rect">
            <a:avLst/>
          </a:prstGeom>
          <a:noFill/>
        </p:spPr>
      </p:pic>
      <p:pic>
        <p:nvPicPr>
          <p:cNvPr id="2057" name="Picture 9" descr="C:\Users\Аня\Downloads\49256277-cute-rabbit-cartoo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53400" y="1905000"/>
            <a:ext cx="1447800" cy="23622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ня\Downloads\49256277-cute-rabbit-carto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881982"/>
            <a:ext cx="1371600" cy="2004219"/>
          </a:xfrm>
          <a:prstGeom prst="rect">
            <a:avLst/>
          </a:prstGeom>
          <a:noFill/>
        </p:spPr>
      </p:pic>
      <p:pic>
        <p:nvPicPr>
          <p:cNvPr id="3075" name="Picture 3" descr="C:\Users\Аня\Downloads\49256277-cute-rabbit-carto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905000"/>
            <a:ext cx="1371600" cy="1981200"/>
          </a:xfrm>
          <a:prstGeom prst="rect">
            <a:avLst/>
          </a:prstGeom>
          <a:noFill/>
        </p:spPr>
      </p:pic>
      <p:pic>
        <p:nvPicPr>
          <p:cNvPr id="3076" name="Picture 4" descr="C:\Users\Аня\Downloads\49256277-cute-rabbit-carto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1905000"/>
            <a:ext cx="1447800" cy="1981200"/>
          </a:xfrm>
          <a:prstGeom prst="rect">
            <a:avLst/>
          </a:prstGeom>
          <a:noFill/>
        </p:spPr>
      </p:pic>
      <p:pic>
        <p:nvPicPr>
          <p:cNvPr id="3077" name="Picture 5" descr="C:\Users\Аня\Downloads\49256277-cute-rabbit-carto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1905000"/>
            <a:ext cx="1295400" cy="1981200"/>
          </a:xfrm>
          <a:prstGeom prst="rect">
            <a:avLst/>
          </a:prstGeom>
          <a:noFill/>
        </p:spPr>
      </p:pic>
      <p:pic>
        <p:nvPicPr>
          <p:cNvPr id="3078" name="Picture 6" descr="C:\Users\Аня\Downloads\49256277-cute-rabbit-carto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39200" y="1905000"/>
            <a:ext cx="1295400" cy="1981200"/>
          </a:xfrm>
          <a:prstGeom prst="rect">
            <a:avLst/>
          </a:prstGeom>
          <a:noFill/>
        </p:spPr>
      </p:pic>
      <p:pic>
        <p:nvPicPr>
          <p:cNvPr id="8" name="Picture 10" descr="C:\Users\Аня\Downloads\129237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5000" y="5029200"/>
            <a:ext cx="1371600" cy="1233384"/>
          </a:xfrm>
          <a:prstGeom prst="rect">
            <a:avLst/>
          </a:prstGeom>
          <a:noFill/>
        </p:spPr>
      </p:pic>
      <p:pic>
        <p:nvPicPr>
          <p:cNvPr id="9" name="Picture 10" descr="C:\Users\Аня\Downloads\129237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7600" y="5029200"/>
            <a:ext cx="1371600" cy="1233384"/>
          </a:xfrm>
          <a:prstGeom prst="rect">
            <a:avLst/>
          </a:prstGeom>
          <a:noFill/>
        </p:spPr>
      </p:pic>
      <p:pic>
        <p:nvPicPr>
          <p:cNvPr id="10" name="Picture 10" descr="C:\Users\Аня\Downloads\129237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0" y="5029200"/>
            <a:ext cx="1371600" cy="1233384"/>
          </a:xfrm>
          <a:prstGeom prst="rect">
            <a:avLst/>
          </a:prstGeom>
          <a:noFill/>
        </p:spPr>
      </p:pic>
      <p:pic>
        <p:nvPicPr>
          <p:cNvPr id="11" name="Picture 10" descr="C:\Users\Аня\Downloads\129237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9000" y="5029200"/>
            <a:ext cx="1371600" cy="123338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0" descr="C:\Users\Аня\Downloads\12923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5181600"/>
            <a:ext cx="1371600" cy="1234440"/>
          </a:xfrm>
          <a:prstGeom prst="rect">
            <a:avLst/>
          </a:prstGeom>
          <a:noFill/>
        </p:spPr>
      </p:pic>
      <p:pic>
        <p:nvPicPr>
          <p:cNvPr id="5" name="Picture 10" descr="C:\Users\Аня\Downloads\12923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5181600"/>
            <a:ext cx="1371600" cy="1233384"/>
          </a:xfrm>
          <a:prstGeom prst="rect">
            <a:avLst/>
          </a:prstGeom>
          <a:noFill/>
        </p:spPr>
      </p:pic>
      <p:pic>
        <p:nvPicPr>
          <p:cNvPr id="6" name="Picture 10" descr="C:\Users\Аня\Downloads\12923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5181600"/>
            <a:ext cx="1371600" cy="1233384"/>
          </a:xfrm>
          <a:prstGeom prst="rect">
            <a:avLst/>
          </a:prstGeom>
          <a:noFill/>
        </p:spPr>
      </p:pic>
      <p:pic>
        <p:nvPicPr>
          <p:cNvPr id="7" name="Picture 10" descr="C:\Users\Аня\Downloads\12923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5181600"/>
            <a:ext cx="1371600" cy="1233384"/>
          </a:xfrm>
          <a:prstGeom prst="rect">
            <a:avLst/>
          </a:prstGeom>
          <a:noFill/>
        </p:spPr>
      </p:pic>
      <p:pic>
        <p:nvPicPr>
          <p:cNvPr id="8" name="Picture 10" descr="C:\Users\Аня\Downloads\12923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67800" y="5181600"/>
            <a:ext cx="1371600" cy="1233384"/>
          </a:xfrm>
          <a:prstGeom prst="rect">
            <a:avLst/>
          </a:prstGeom>
          <a:noFill/>
        </p:spPr>
      </p:pic>
      <p:pic>
        <p:nvPicPr>
          <p:cNvPr id="9" name="Picture 5" descr="C:\Users\Аня\Downloads\49256277-cute-rabbit-carto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676400"/>
            <a:ext cx="1524000" cy="2438400"/>
          </a:xfrm>
          <a:prstGeom prst="rect">
            <a:avLst/>
          </a:prstGeom>
          <a:noFill/>
        </p:spPr>
      </p:pic>
      <p:pic>
        <p:nvPicPr>
          <p:cNvPr id="10" name="Picture 5" descr="C:\Users\Аня\Downloads\49256277-cute-rabbit-carto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676400"/>
            <a:ext cx="1524000" cy="2438400"/>
          </a:xfrm>
          <a:prstGeom prst="rect">
            <a:avLst/>
          </a:prstGeom>
          <a:noFill/>
        </p:spPr>
      </p:pic>
      <p:pic>
        <p:nvPicPr>
          <p:cNvPr id="11" name="Picture 5" descr="C:\Users\Аня\Downloads\49256277-cute-rabbit-carto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676400"/>
            <a:ext cx="1524000" cy="2438400"/>
          </a:xfrm>
          <a:prstGeom prst="rect">
            <a:avLst/>
          </a:prstGeom>
          <a:noFill/>
        </p:spPr>
      </p:pic>
      <p:pic>
        <p:nvPicPr>
          <p:cNvPr id="12" name="Picture 5" descr="C:\Users\Аня\Downloads\49256277-cute-rabbit-carto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1676400"/>
            <a:ext cx="1524000" cy="2438400"/>
          </a:xfrm>
          <a:prstGeom prst="rect">
            <a:avLst/>
          </a:prstGeom>
          <a:noFill/>
        </p:spPr>
      </p:pic>
      <p:pic>
        <p:nvPicPr>
          <p:cNvPr id="13" name="Picture 5" descr="C:\Users\Аня\Downloads\49256277-cute-rabbit-carto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7800" y="1676400"/>
            <a:ext cx="1447800" cy="24384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Users\Аня\Downloads\49256277-cute-rabbit-carto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76400"/>
            <a:ext cx="1447800" cy="2514600"/>
          </a:xfrm>
          <a:prstGeom prst="rect">
            <a:avLst/>
          </a:prstGeom>
          <a:noFill/>
        </p:spPr>
      </p:pic>
      <p:pic>
        <p:nvPicPr>
          <p:cNvPr id="5" name="Picture 5" descr="C:\Users\Аня\Downloads\49256277-cute-rabbit-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1" y="1676400"/>
            <a:ext cx="1524000" cy="2514600"/>
          </a:xfrm>
          <a:prstGeom prst="rect">
            <a:avLst/>
          </a:prstGeom>
          <a:noFill/>
        </p:spPr>
      </p:pic>
      <p:pic>
        <p:nvPicPr>
          <p:cNvPr id="6" name="Picture 5" descr="C:\Users\Аня\Downloads\49256277-cute-rabbit-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676400"/>
            <a:ext cx="1447800" cy="2514600"/>
          </a:xfrm>
          <a:prstGeom prst="rect">
            <a:avLst/>
          </a:prstGeom>
          <a:noFill/>
        </p:spPr>
      </p:pic>
      <p:pic>
        <p:nvPicPr>
          <p:cNvPr id="7" name="Picture 5" descr="C:\Users\Аня\Downloads\49256277-cute-rabbit-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1676400"/>
            <a:ext cx="1447800" cy="2514600"/>
          </a:xfrm>
          <a:prstGeom prst="rect">
            <a:avLst/>
          </a:prstGeom>
          <a:noFill/>
        </p:spPr>
      </p:pic>
      <p:pic>
        <p:nvPicPr>
          <p:cNvPr id="8" name="Picture 10" descr="C:\Users\Аня\Downloads\12923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5029200"/>
            <a:ext cx="1371600" cy="1233384"/>
          </a:xfrm>
          <a:prstGeom prst="rect">
            <a:avLst/>
          </a:prstGeom>
          <a:noFill/>
        </p:spPr>
      </p:pic>
      <p:pic>
        <p:nvPicPr>
          <p:cNvPr id="9" name="Picture 10" descr="C:\Users\Аня\Downloads\12923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5029200"/>
            <a:ext cx="1371600" cy="1233384"/>
          </a:xfrm>
          <a:prstGeom prst="rect">
            <a:avLst/>
          </a:prstGeom>
          <a:noFill/>
        </p:spPr>
      </p:pic>
      <p:pic>
        <p:nvPicPr>
          <p:cNvPr id="10" name="Picture 10" descr="C:\Users\Аня\Downloads\12923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5029200"/>
            <a:ext cx="1371600" cy="1233384"/>
          </a:xfrm>
          <a:prstGeom prst="rect">
            <a:avLst/>
          </a:prstGeom>
          <a:noFill/>
        </p:spPr>
      </p:pic>
      <p:pic>
        <p:nvPicPr>
          <p:cNvPr id="11" name="Picture 10" descr="C:\Users\Аня\Downloads\12923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5029200"/>
            <a:ext cx="1371600" cy="1233384"/>
          </a:xfrm>
          <a:prstGeom prst="rect">
            <a:avLst/>
          </a:prstGeom>
          <a:noFill/>
        </p:spPr>
      </p:pic>
      <p:pic>
        <p:nvPicPr>
          <p:cNvPr id="12" name="Picture 10" descr="C:\Users\Аня\Downloads\12923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7800" y="5029200"/>
            <a:ext cx="1371600" cy="123338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A02861-68A0-488A-8C7A-8F6E0D62C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Сколько предметов здесь изображено?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B764D6-DD16-41CC-8A67-8E689BDD1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16" y="2296632"/>
            <a:ext cx="2433216" cy="243321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7F24FB-2F82-41D7-B3BF-3B5811BFF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3341" y="2562181"/>
            <a:ext cx="2822659" cy="227563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DCD0D01-CC19-484F-9F54-3B3B3E2349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6539" y="2809090"/>
            <a:ext cx="2703665" cy="185325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A89F111-F4D5-4F00-BD75-285BA0618B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5775" y="2144811"/>
            <a:ext cx="2548362" cy="318181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3E66089-5484-49CB-9E35-BE467C9EB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63" y="2296631"/>
            <a:ext cx="2335070" cy="233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5375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324</Words>
  <Application>Microsoft Office PowerPoint</Application>
  <PresentationFormat>Широкоэкранный</PresentationFormat>
  <Paragraphs>34</Paragraphs>
  <Slides>22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Тема Office</vt:lpstr>
      <vt:lpstr>1_Тема Office</vt:lpstr>
      <vt:lpstr>2_Тема Office</vt:lpstr>
      <vt:lpstr>Формирование элементарных математических представлений в средней группе  занятие №1</vt:lpstr>
      <vt:lpstr> Задачи:</vt:lpstr>
      <vt:lpstr>Сколько зайчиков ? Сколько морковок? Чего больше ? Чего меньше ? Какое число больше 4 или 3 ? Какое число меньше 3 или 4 ?</vt:lpstr>
      <vt:lpstr>Что изменилось ? Чего стало больше ? Чего стало меньше ? Как получилось 4 зайчика ? Как получилось 3 морковки ? Какое число больше 4 или 3 ? Какое число меньше 3 или 4 ?</vt:lpstr>
      <vt:lpstr>Презентация PowerPoint</vt:lpstr>
      <vt:lpstr>Презентация PowerPoint</vt:lpstr>
      <vt:lpstr>Презентация PowerPoint</vt:lpstr>
      <vt:lpstr>Презентация PowerPoint</vt:lpstr>
      <vt:lpstr>Сколько предметов здесь изображено?</vt:lpstr>
      <vt:lpstr>Что изменилось? Поменялось ли количество предметов?</vt:lpstr>
      <vt:lpstr>Найди на картинке цилиндр.</vt:lpstr>
      <vt:lpstr>Сравни цилиндр , шар и куб!</vt:lpstr>
      <vt:lpstr>Какие предметы ты отнесешь к шару, какие к цилиндру, а какие к кубу?</vt:lpstr>
      <vt:lpstr>Задание №1. </vt:lpstr>
      <vt:lpstr>Презентация PowerPoint</vt:lpstr>
      <vt:lpstr>Задание №2.</vt:lpstr>
      <vt:lpstr>Презентация PowerPoint</vt:lpstr>
      <vt:lpstr>Задание №3.</vt:lpstr>
      <vt:lpstr>Презентация PowerPoint</vt:lpstr>
      <vt:lpstr>Задание №4.</vt:lpstr>
      <vt:lpstr>Презентация PowerPoint</vt:lpstr>
      <vt:lpstr>Молодец!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15</cp:revision>
  <dcterms:created xsi:type="dcterms:W3CDTF">2020-04-06T08:54:43Z</dcterms:created>
  <dcterms:modified xsi:type="dcterms:W3CDTF">2020-04-06T11:29:45Z</dcterms:modified>
</cp:coreProperties>
</file>