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3" r:id="rId5"/>
    <p:sldId id="262" r:id="rId6"/>
    <p:sldId id="259" r:id="rId7"/>
    <p:sldId id="265" r:id="rId8"/>
    <p:sldId id="260" r:id="rId9"/>
    <p:sldId id="258" r:id="rId10"/>
    <p:sldId id="266" r:id="rId11"/>
    <p:sldId id="268" r:id="rId12"/>
    <p:sldId id="267" r:id="rId13"/>
    <p:sldId id="269" r:id="rId14"/>
    <p:sldId id="270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088832" cy="458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71032/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3568" y="55892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группы № 5 Нестеренко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dcc22d01787e3f34c860a901537c4c6f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9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47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в нашей стране отмечается День космонавтики . В этот день в 1961 году нашу планету потрясла неожиданная весть: «Человек в космосе!» Мечта людей о полете в космос сбылась. Апрельским утром на корабле »Восток-1» первый космонавт Юрий Алексеевич Гагарин совершил полет в космос. Полет вокруг Земли длился 108 минут.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f3a21a0d5a6a80b25c5e54fd9dd7921a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/>
              <a:t>Вы уже знаете, что планета Земля вращается вокруг огненной звезды — Солнца. Но кроме Земли вокруг него вращаются еще </a:t>
            </a:r>
            <a:r>
              <a:rPr lang="ru-RU" dirty="0"/>
              <a:t>9</a:t>
            </a:r>
            <a:r>
              <a:rPr lang="ru-RU" dirty="0" smtClean="0"/>
              <a:t> </a:t>
            </a:r>
            <a:r>
              <a:rPr lang="ru-RU" dirty="0"/>
              <a:t>других планет. Все вместе они и составляют Солнечную систему. Планеты и Солнце напоминают дружную семью.</a:t>
            </a:r>
          </a:p>
          <a:p>
            <a:r>
              <a:rPr lang="ru-RU" dirty="0"/>
              <a:t>Глава этой семьи — Солнце! Среди планет есть большие и малые. Одни из них находятся ближе к Солнцу, другие — дальше от него. Каждая из планет вращается</a:t>
            </a:r>
          </a:p>
          <a:p>
            <a:r>
              <a:rPr lang="ru-RU" dirty="0"/>
              <a:t>по своей собственной орбите. Ни одна из планет ни­когда не сталкивается с другой и не покидает пределы Солнечной системы.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i.pinimg.com/originals/2a/68/03/2a6803f449902c0f6d937bd0af98ee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104455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879261/373c073b-5621-4df4-89fb-33da08d2e4c2/s1200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67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 порядку все планеты Назовет любой из нас: Раз — Меркурий, Два — Венера, Три — Земля, Четыре — Марс. Пять — Юпитер, Шесть -Сатурн, Семь — Уран, За ним -Нептун. Он восьмым идет по счету. А за ним уже, потом, И девятая планета Под названием Плутон.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Запоминаем планеты: </a:t>
            </a:r>
          </a:p>
        </p:txBody>
      </p:sp>
      <p:pic>
        <p:nvPicPr>
          <p:cNvPr id="4" name="Рисунок 3" descr="https://cf.ppt-online.org/files1/slide/u/UvAzISrt3Wo12bEd0QBlXTfs48KNRV7ZP9mcC6kau/slide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1/slide/u/UvAzISrt3Wo12bEd0QBlXTfs48KNRV7ZP9mcC6kau/slide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76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/>
              <a:t>Как и что рассказать детям о космосе?</a:t>
            </a:r>
            <a:r>
              <a:rPr lang="ru-RU" dirty="0"/>
              <a:t> </a:t>
            </a:r>
          </a:p>
          <a:p>
            <a:r>
              <a:rPr lang="ru-RU" dirty="0"/>
              <a:t>Начать знакомство лучше с Солнца. Это самая важная звезда в нашей солнечной системе, жизнь нашей планеты зависит от нее. Малышу трудно представить себе размеры Солнца, звезд, солнечной системы, планет и Земли тоже. Старайтесь объяснить все сложное на простых вещах, используя подручные средства. Возьмите фонарик или лампу – это солнце, а большой мяч – это Земля, мячик немного меньше – это Луна. </a:t>
            </a:r>
            <a:endParaRPr lang="ru-RU" dirty="0" smtClean="0"/>
          </a:p>
          <a:p>
            <a:r>
              <a:rPr lang="ru-RU" dirty="0"/>
              <a:t>Можно сравнить размеры Солнца и Земли, используя тыкву и горошину. Если наша Земля – горошина, то Солнце – это тыква. </a:t>
            </a:r>
          </a:p>
          <a:p>
            <a:r>
              <a:rPr lang="ru-RU" dirty="0" smtClean="0"/>
              <a:t>Создайте </a:t>
            </a:r>
            <a:r>
              <a:rPr lang="ru-RU" dirty="0"/>
              <a:t>вместе с детьми  на потолке «Звездного неба» из светящихся объемных космических фигур. Вы увидите, какой будет восторг!!!!  </a:t>
            </a:r>
          </a:p>
          <a:p>
            <a:r>
              <a:rPr lang="ru-RU" dirty="0"/>
              <a:t> Посмотрите вместе с детьми мультфильмы о космосе: </a:t>
            </a:r>
          </a:p>
          <a:p>
            <a:pPr lvl="0"/>
            <a:r>
              <a:rPr lang="ru-RU" dirty="0"/>
              <a:t>«Тайна красной планеты»</a:t>
            </a:r>
          </a:p>
          <a:p>
            <a:pPr lvl="0"/>
            <a:r>
              <a:rPr lang="ru-RU" dirty="0"/>
              <a:t> «Загадочная планета»  </a:t>
            </a:r>
          </a:p>
          <a:p>
            <a:pPr lvl="0"/>
            <a:r>
              <a:rPr lang="ru-RU" dirty="0"/>
              <a:t>     «Незнайка  на  Луне»</a:t>
            </a:r>
          </a:p>
          <a:p>
            <a:r>
              <a:rPr lang="ru-RU" dirty="0"/>
              <a:t>Почитайте вместе  произведений (на выбор</a:t>
            </a:r>
            <a:r>
              <a:rPr lang="ru-RU" dirty="0" smtClean="0"/>
              <a:t>), например:</a:t>
            </a:r>
            <a:endParaRPr lang="ru-RU" dirty="0"/>
          </a:p>
          <a:p>
            <a:pPr lvl="0"/>
            <a:r>
              <a:rPr lang="ru-RU" dirty="0" err="1"/>
              <a:t>Е.П.Левитан</a:t>
            </a:r>
            <a:r>
              <a:rPr lang="ru-RU" dirty="0"/>
              <a:t> «Малышам о звездах и планетах»</a:t>
            </a:r>
          </a:p>
          <a:p>
            <a:r>
              <a:rPr lang="ru-RU" dirty="0"/>
              <a:t>Также </a:t>
            </a:r>
            <a:r>
              <a:rPr lang="ru-RU" dirty="0" smtClean="0"/>
              <a:t>предлагаю </a:t>
            </a:r>
            <a:r>
              <a:rPr lang="ru-RU" dirty="0"/>
              <a:t>В</a:t>
            </a:r>
            <a:r>
              <a:rPr lang="ru-RU" dirty="0" smtClean="0"/>
              <a:t>ам </a:t>
            </a:r>
            <a:r>
              <a:rPr lang="ru-RU" dirty="0"/>
              <a:t>вместе с детьми  смастерить интересные  космические поделки.</a:t>
            </a:r>
          </a:p>
        </p:txBody>
      </p:sp>
    </p:spTree>
    <p:extLst>
      <p:ext uri="{BB962C8B-B14F-4D97-AF65-F5344CB8AC3E}">
        <p14:creationId xmlns:p14="http://schemas.microsoft.com/office/powerpoint/2010/main" val="138333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ae1/0013a668-19a7f75e/640/img1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1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Наша Земля — это огромный шар, на котором есть моря, реки, горы, пустыни и леса. А также живут люди. Наша Земля и все, что ее окружает называется Вселенной, или космос. Кроме нашей голубой планеты есть и другие, а также звезды. Звезды — это огромные светящиеся шары. </a:t>
            </a:r>
            <a:r>
              <a:rPr lang="ru-RU" dirty="0" smtClean="0"/>
              <a:t>Солнце — </a:t>
            </a:r>
            <a:r>
              <a:rPr lang="ru-RU" dirty="0"/>
              <a:t>тоже звезда. Оно расположено близко к Земле, поэтому мы его видим и ощущаем его тепло.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Планеты и звезды </a:t>
            </a:r>
          </a:p>
        </p:txBody>
      </p:sp>
    </p:spTree>
    <p:extLst>
      <p:ext uri="{BB962C8B-B14F-4D97-AF65-F5344CB8AC3E}">
        <p14:creationId xmlns:p14="http://schemas.microsoft.com/office/powerpoint/2010/main" val="379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Звезды мы видим только ночью, а днем Солнце их затмевает. Есть звезды даже больше </a:t>
            </a:r>
            <a:r>
              <a:rPr lang="ru-RU" dirty="0" smtClean="0"/>
              <a:t>Солнца. </a:t>
            </a:r>
            <a:r>
              <a:rPr lang="ru-RU" dirty="0"/>
              <a:t>Кроме Земли в солнечной системе есть еще </a:t>
            </a:r>
            <a:r>
              <a:rPr lang="ru-RU" dirty="0" smtClean="0"/>
              <a:t>9 </a:t>
            </a:r>
            <a:r>
              <a:rPr lang="ru-RU" dirty="0"/>
              <a:t>планет, у каждой планеты свой путь, который называется орбитой.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" y="0"/>
            <a:ext cx="936104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774534/67ebc5af-9794-4746-9c69-e8be9d887933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0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3.infourok.ru/uploads/ex/0d52/00003461-95ab02f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a5c475f209ccda9a6152907e0b9b774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" y="0"/>
            <a:ext cx="915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.znanio.ru/methodology/images/e8/5c/e85cf14d9c8bd91650913f45988723d3070cbb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0-tub-ru.yandex.net/i?id=63222c1cac4ff0dd104ffd586ef8cf64-l&amp;n=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112</TotalTime>
  <Words>452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Tradeshow</vt:lpstr>
      <vt:lpstr>Презентация PowerPoint</vt:lpstr>
      <vt:lpstr>Планеты и звезды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Запоминаем планеты: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Madje</dc:creator>
  <cp:lastModifiedBy>Home</cp:lastModifiedBy>
  <cp:revision>10</cp:revision>
  <dcterms:created xsi:type="dcterms:W3CDTF">2020-04-10T08:36:47Z</dcterms:created>
  <dcterms:modified xsi:type="dcterms:W3CDTF">2020-04-12T14:52:26Z</dcterms:modified>
</cp:coreProperties>
</file>