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4" r:id="rId3"/>
    <p:sldId id="257" r:id="rId4"/>
    <p:sldId id="263" r:id="rId5"/>
    <p:sldId id="262" r:id="rId6"/>
    <p:sldId id="259" r:id="rId7"/>
    <p:sldId id="265" r:id="rId8"/>
    <p:sldId id="260" r:id="rId9"/>
    <p:sldId id="258" r:id="rId10"/>
    <p:sldId id="266" r:id="rId11"/>
    <p:sldId id="268" r:id="rId12"/>
    <p:sldId id="267" r:id="rId13"/>
    <p:sldId id="269" r:id="rId14"/>
    <p:sldId id="270" r:id="rId15"/>
    <p:sldId id="261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994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1406020"/>
            <a:ext cx="6172199" cy="2251579"/>
          </a:xfrm>
        </p:spPr>
        <p:txBody>
          <a:bodyPr lIns="0" rIns="0" anchor="t">
            <a:noAutofit/>
          </a:bodyPr>
          <a:lstStyle>
            <a:lvl1pPr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3905864"/>
            <a:ext cx="6172200" cy="1123336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4400" y="1554480"/>
            <a:ext cx="4222308" cy="388620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69848" y="1554480"/>
            <a:ext cx="2075688" cy="3886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6432" y="1554480"/>
            <a:ext cx="4224528" cy="3886200"/>
          </a:xfrm>
        </p:spPr>
        <p:txBody>
          <a:bodyPr vert="eaVer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3456432" y="1545336"/>
            <a:ext cx="4224528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1472184"/>
            <a:ext cx="6172200" cy="2130552"/>
          </a:xfrm>
        </p:spPr>
        <p:txBody>
          <a:bodyPr anchor="t">
            <a:noAutofit/>
          </a:bodyPr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3886200"/>
            <a:ext cx="6172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6325" cy="1066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86998" y="1915859"/>
            <a:ext cx="3646966" cy="288142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6754" y="1915881"/>
            <a:ext cx="3639311" cy="288139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5734" cy="1066799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1" y="1916113"/>
            <a:ext cx="3638550" cy="64611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860676"/>
            <a:ext cx="3638550" cy="28828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2625" y="1916113"/>
            <a:ext cx="3660775" cy="64611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2626" y="2860676"/>
            <a:ext cx="3651250" cy="28829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162800" y="1551543"/>
            <a:ext cx="1828800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450" y="1920876"/>
            <a:ext cx="3654425" cy="288924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6425"/>
            <a:ext cx="3629025" cy="1041400"/>
          </a:xfrm>
        </p:spPr>
        <p:txBody>
          <a:bodyPr anchor="t">
            <a:normAutofit/>
          </a:bodyPr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920875"/>
            <a:ext cx="3629025" cy="18129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0074"/>
            <a:ext cx="2074862" cy="1981201"/>
          </a:xfrm>
          <a:ln>
            <a:noFill/>
          </a:ln>
        </p:spPr>
        <p:txBody>
          <a:bodyPr anchor="t">
            <a:normAutofit/>
          </a:bodyPr>
          <a:lstStyle>
            <a:lvl1pPr algn="l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63862" y="1650999"/>
            <a:ext cx="5627687" cy="42207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3862" y="614363"/>
            <a:ext cx="3741738" cy="9096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1554480"/>
            <a:ext cx="2073348" cy="19794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1547036"/>
            <a:ext cx="4222308" cy="38862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2800" y="189468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9848" y="6356350"/>
            <a:ext cx="5102352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59752" y="6356350"/>
            <a:ext cx="113768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1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72007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052736"/>
            <a:ext cx="7088832" cy="458606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://900igr.net/up/datas/71032/00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683568" y="5589240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Выполнила: воспитатель группы № 5 Нестеренко С.Л.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68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im0-tub-ru.yandex.net/i?id=dcc22d01787e3f34c860a901537c4c6f-l&amp;n=1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08903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0" y="0"/>
            <a:ext cx="9144000" cy="68473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 апреля в нашей стране отмечается День космонавтики . В этот день в 1961 году нашу планету потрясла неожиданная весть: «Человек в космосе!» Мечта людей о полете в космос сбылась. Апрельским утром на корабле »Восток-1» первый космонавт Юрий Алексеевич Гагарин совершил полет в космос. Полет вокруг Земли длился 108 минут.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61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im0-tub-ru.yandex.net/i?id=f3a21a0d5a6a80b25c5e54fd9dd7921a-l&amp;n=1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6827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ru-RU" dirty="0"/>
              <a:t>Вы уже знаете, что планета Земля вращается вокруг огненной звезды — Солнца. Но кроме Земли вокруг него вращаются еще </a:t>
            </a:r>
            <a:r>
              <a:rPr lang="ru-RU" dirty="0"/>
              <a:t>9</a:t>
            </a:r>
            <a:r>
              <a:rPr lang="ru-RU" dirty="0" smtClean="0"/>
              <a:t> </a:t>
            </a:r>
            <a:r>
              <a:rPr lang="ru-RU" dirty="0"/>
              <a:t>других планет. Все вместе они и составляют Солнечную систему. Планеты и Солнце напоминают дружную семью.</a:t>
            </a:r>
          </a:p>
          <a:p>
            <a:r>
              <a:rPr lang="ru-RU" dirty="0"/>
              <a:t>Глава этой семьи — Солнце! Среди планет есть большие и малые. Одни из них находятся ближе к Солнцу, другие — дальше от него. Каждая из планет вращается</a:t>
            </a:r>
          </a:p>
          <a:p>
            <a:r>
              <a:rPr lang="ru-RU" dirty="0"/>
              <a:t>по своей собственной орбите. Ни одна из планет ни­когда не сталкивается с другой и не покидает пределы Солнечной системы.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 descr="https://i.pinimg.com/originals/2a/68/03/2a6803f449902c0f6d937bd0af98ee5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420888"/>
            <a:ext cx="4104455" cy="4176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733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avatars.mds.yandex.net/get-pdb/879261/373c073b-5621-4df4-89fb-33da08d2e4c2/s1200"/>
          <p:cNvPicPr>
            <a:picLocks noGrp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56755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По порядку все планеты Назовет любой из нас: Раз — Меркурий, Два — Венера, Три — Земля, Четыре — Марс. Пять — Юпитер, Шесть -Сатурн, Семь — Уран, За ним -Нептун. Он восьмым идет по счету. А за ним уже, потом, И девятая планета Под названием Плутон.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Запоминаем планеты: </a:t>
            </a:r>
          </a:p>
        </p:txBody>
      </p:sp>
      <p:pic>
        <p:nvPicPr>
          <p:cNvPr id="4" name="Рисунок 3" descr="https://cf.ppt-online.org/files1/slide/u/UvAzISrt3Wo12bEd0QBlXTfs48KNRV7ZP9mcC6kau/slide-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404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cf.ppt-online.org/files1/slide/u/UvAzISrt3Wo12bEd0QBlXTfs48KNRV7ZP9mcC6kau/slide-1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47694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ru-RU" b="1" dirty="0"/>
              <a:t>Как и что рассказать детям о космосе?</a:t>
            </a:r>
            <a:r>
              <a:rPr lang="ru-RU" dirty="0"/>
              <a:t> </a:t>
            </a:r>
          </a:p>
          <a:p>
            <a:r>
              <a:rPr lang="ru-RU" dirty="0"/>
              <a:t>Начать знакомство лучше с Солнца. Это самая важная звезда в нашей солнечной системе, жизнь нашей планеты зависит от нее. Малышу трудно представить себе размеры Солнца, звезд, солнечной системы, планет и Земли тоже. Старайтесь объяснить все сложное на простых вещах, используя подручные средства. Возьмите фонарик или лампу – это солнце, а большой мяч – это Земля, мячик немного меньше – это Луна. </a:t>
            </a:r>
            <a:endParaRPr lang="ru-RU" dirty="0" smtClean="0"/>
          </a:p>
          <a:p>
            <a:r>
              <a:rPr lang="ru-RU" dirty="0"/>
              <a:t>Можно сравнить размеры Солнца и Земли, используя тыкву и горошину. Если наша Земля – горошина, то Солнце – это тыква. </a:t>
            </a:r>
          </a:p>
          <a:p>
            <a:r>
              <a:rPr lang="ru-RU" dirty="0" smtClean="0"/>
              <a:t>Создайте </a:t>
            </a:r>
            <a:r>
              <a:rPr lang="ru-RU" dirty="0"/>
              <a:t>вместе с детьми  на потолке «Звездного неба» из светящихся объемных космических фигур. Вы увидите, какой будет восторг!!!!  </a:t>
            </a:r>
          </a:p>
          <a:p>
            <a:r>
              <a:rPr lang="ru-RU" dirty="0"/>
              <a:t> Посмотрите вместе с детьми мультфильмы о космосе: </a:t>
            </a:r>
          </a:p>
          <a:p>
            <a:pPr lvl="0"/>
            <a:r>
              <a:rPr lang="ru-RU" dirty="0"/>
              <a:t>«Тайна красной планеты»</a:t>
            </a:r>
          </a:p>
          <a:p>
            <a:pPr lvl="0"/>
            <a:r>
              <a:rPr lang="ru-RU" dirty="0"/>
              <a:t> «Загадочная планета»  </a:t>
            </a:r>
          </a:p>
          <a:p>
            <a:pPr lvl="0"/>
            <a:r>
              <a:rPr lang="ru-RU" dirty="0"/>
              <a:t>     «Незнайка  на  Луне»</a:t>
            </a:r>
          </a:p>
          <a:p>
            <a:r>
              <a:rPr lang="ru-RU" dirty="0"/>
              <a:t>Почитайте вместе  произведений (на выбор</a:t>
            </a:r>
            <a:r>
              <a:rPr lang="ru-RU" dirty="0" smtClean="0"/>
              <a:t>), например:</a:t>
            </a:r>
            <a:endParaRPr lang="ru-RU" dirty="0"/>
          </a:p>
          <a:p>
            <a:pPr lvl="0"/>
            <a:r>
              <a:rPr lang="ru-RU" dirty="0" err="1"/>
              <a:t>Е.П.Левитан</a:t>
            </a:r>
            <a:r>
              <a:rPr lang="ru-RU" dirty="0"/>
              <a:t> «Малышам о звездах и планетах»</a:t>
            </a:r>
          </a:p>
          <a:p>
            <a:r>
              <a:rPr lang="ru-RU" dirty="0"/>
              <a:t>Также </a:t>
            </a:r>
            <a:r>
              <a:rPr lang="ru-RU" dirty="0" smtClean="0"/>
              <a:t>предлагаю </a:t>
            </a:r>
            <a:r>
              <a:rPr lang="ru-RU" dirty="0"/>
              <a:t>В</a:t>
            </a:r>
            <a:r>
              <a:rPr lang="ru-RU" dirty="0" smtClean="0"/>
              <a:t>ам </a:t>
            </a:r>
            <a:r>
              <a:rPr lang="ru-RU" dirty="0"/>
              <a:t>вместе с детьми  смастерить интересные  космические поделки.</a:t>
            </a:r>
          </a:p>
        </p:txBody>
      </p:sp>
    </p:spTree>
    <p:extLst>
      <p:ext uri="{BB962C8B-B14F-4D97-AF65-F5344CB8AC3E}">
        <p14:creationId xmlns:p14="http://schemas.microsoft.com/office/powerpoint/2010/main" val="13833344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ds04.infourok.ru/uploads/ex/0ae1/0013a668-19a7f75e/640/img18.jpg"/>
          <p:cNvPicPr>
            <a:picLocks noGrp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252520" cy="69573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0719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dirty="0"/>
              <a:t>Наша Земля — это огромный шар, на котором есть моря, реки, горы, пустыни и леса. А также живут люди. Наша Земля и все, что ее окружает называется Вселенной, или космос. Кроме нашей голубой планеты есть и другие, а также звезды. Звезды — это огромные светящиеся шары. </a:t>
            </a:r>
            <a:r>
              <a:rPr lang="ru-RU" dirty="0" smtClean="0"/>
              <a:t>Солнце — </a:t>
            </a:r>
            <a:r>
              <a:rPr lang="ru-RU" dirty="0"/>
              <a:t>тоже звезда. Оно расположено близко к Земле, поэтому мы его видим и ощущаем его тепло.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Планеты и звезды </a:t>
            </a:r>
          </a:p>
        </p:txBody>
      </p:sp>
    </p:spTree>
    <p:extLst>
      <p:ext uri="{BB962C8B-B14F-4D97-AF65-F5344CB8AC3E}">
        <p14:creationId xmlns:p14="http://schemas.microsoft.com/office/powerpoint/2010/main" val="37990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Звезды мы видим только ночью, а днем Солнце их затмевает. Есть звезды даже больше </a:t>
            </a:r>
            <a:r>
              <a:rPr lang="ru-RU" dirty="0" smtClean="0"/>
              <a:t>Солнца. </a:t>
            </a:r>
            <a:r>
              <a:rPr lang="ru-RU" dirty="0"/>
              <a:t>Кроме Земли в солнечной системе есть еще </a:t>
            </a:r>
            <a:r>
              <a:rPr lang="ru-RU" dirty="0" smtClean="0"/>
              <a:t>9 </a:t>
            </a:r>
            <a:r>
              <a:rPr lang="ru-RU" dirty="0"/>
              <a:t>планет, у каждой планеты свой путь, который называется орбитой.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77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6262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1" y="0"/>
            <a:ext cx="9361040" cy="714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039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avatars.mds.yandex.net/get-pdb/1774534/67ebc5af-9794-4746-9c69-e8be9d887933/s1200?webp=fals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1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3090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ds03.infourok.ru/uploads/ex/0d52/00003461-95ab02f0/img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251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011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im0-tub-ru.yandex.net/i?id=a5c475f209ccda9a6152907e0b9b7741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48" y="0"/>
            <a:ext cx="915004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112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fs.znanio.ru/methodology/images/e8/5c/e85cf14d9c8bd91650913f45988723d3070cbb7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6327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im0-tub-ru.yandex.net/i?id=63222c1cac4ff0dd104ffd586ef8cf64-l&amp;n=13"/>
          <p:cNvPicPr>
            <a:picLocks noGrp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70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adeshow">
  <a:themeElements>
    <a:clrScheme name="Tradeshow">
      <a:dk1>
        <a:srgbClr val="3F3F3F"/>
      </a:dk1>
      <a:lt1>
        <a:srgbClr val="FFFFFF"/>
      </a:lt1>
      <a:dk2>
        <a:srgbClr val="7DAFC3"/>
      </a:dk2>
      <a:lt2>
        <a:srgbClr val="E5E4DF"/>
      </a:lt2>
      <a:accent1>
        <a:srgbClr val="7C959A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79A4"/>
      </a:hlink>
      <a:folHlink>
        <a:srgbClr val="595959"/>
      </a:folHlink>
    </a:clrScheme>
    <a:fontScheme name="Tradeshow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宋体"/>
        <a:font script="Hant" typeface="新細明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adeshow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300000"/>
              </a:schemeClr>
            </a:gs>
            <a:gs pos="35000">
              <a:schemeClr val="phClr">
                <a:tint val="45000"/>
                <a:satMod val="300000"/>
              </a:schemeClr>
            </a:gs>
            <a:gs pos="69000">
              <a:schemeClr val="phClr">
                <a:tint val="45000"/>
                <a:satMod val="350000"/>
              </a:schemeClr>
            </a:gs>
            <a:gs pos="100000">
              <a:schemeClr val="phClr">
                <a:tint val="60000"/>
                <a:satMod val="350000"/>
              </a:schemeClr>
            </a:gs>
          </a:gsLst>
          <a:path path="circle">
            <a:fillToRect l="50000" t="50000" r="100000" b="100000"/>
          </a:path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38475" cap="flat" cmpd="sng" algn="ctr">
          <a:solidFill>
            <a:schemeClr val="phClr"/>
          </a:solidFill>
          <a:prstDash val="solid"/>
        </a:ln>
        <a:ln w="548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4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>
              <a:rot lat="0" lon="0" rev="3600000"/>
            </a:lightRig>
          </a:scene3d>
          <a:sp3d contourW="31750" prstMaterial="flat">
            <a:bevelT w="127000" h="254000" prst="angle"/>
            <a:contourClr>
              <a:schemeClr val="phClr">
                <a:shade val="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20000">
              <a:schemeClr val="phClr">
                <a:tint val="80000"/>
                <a:lumMod val="100000"/>
              </a:schemeClr>
            </a:gs>
            <a:gs pos="100000">
              <a:schemeClr val="phClr">
                <a:tint val="100000"/>
                <a:lumMod val="80000"/>
              </a:schemeClr>
            </a:gs>
          </a:gsLst>
          <a:path path="circle">
            <a:fillToRect l="50000" t="20000" r="100000" b="100000"/>
          </a:path>
        </a:gradFill>
        <a:gradFill rotWithShape="1">
          <a:gsLst>
            <a:gs pos="0">
              <a:schemeClr val="phClr">
                <a:tint val="100000"/>
                <a:lumMod val="100000"/>
              </a:schemeClr>
            </a:gs>
            <a:gs pos="100000">
              <a:schemeClr val="phClr">
                <a:shade val="100000"/>
                <a:lumMod val="60000"/>
              </a:schemeClr>
            </a:gs>
          </a:gsLst>
          <a:path path="circle">
            <a:fillToRect l="50000" t="2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TM01859861[[fn=Выставка]]</Template>
  <TotalTime>112</TotalTime>
  <Words>452</Words>
  <Application>Microsoft Office PowerPoint</Application>
  <PresentationFormat>Экран (4:3)</PresentationFormat>
  <Paragraphs>25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Tradeshow</vt:lpstr>
      <vt:lpstr>Презентация PowerPoint</vt:lpstr>
      <vt:lpstr>Планеты и звезды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Запоминаем планеты: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Dmitriy Madje</dc:creator>
  <cp:lastModifiedBy>Home</cp:lastModifiedBy>
  <cp:revision>10</cp:revision>
  <dcterms:created xsi:type="dcterms:W3CDTF">2020-04-10T08:36:47Z</dcterms:created>
  <dcterms:modified xsi:type="dcterms:W3CDTF">2020-04-12T14:52:26Z</dcterms:modified>
</cp:coreProperties>
</file>