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1" r:id="rId5"/>
    <p:sldId id="262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500" autoAdjust="0"/>
  </p:normalViewPr>
  <p:slideViewPr>
    <p:cSldViewPr snapToGrid="0">
      <p:cViewPr varScale="1">
        <p:scale>
          <a:sx n="80" d="100"/>
          <a:sy n="80" d="100"/>
        </p:scale>
        <p:origin x="7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48396-9D8D-4E13-8B39-2B5DA4508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DBD53E-5867-419C-91CB-4C97516B1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2F9774-AC22-44E1-BE69-E81866895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425451-9C7E-421F-8F39-2A747C3C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CAE72E-A630-493A-830E-505655961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050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71624-0DD6-4B77-8C72-5A1590C2C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93DD3E3-2673-4483-B54C-E673F7445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619F24-55E3-4E05-B068-727230E1B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6DCF54-897F-4CAF-8D62-E629DD15D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EA1C96-961A-478A-B08B-31F63CDE0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7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E3C58BE-0E9B-4E41-9081-4629FC1A76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5147F60-1649-41EC-9C8A-6F768CD0B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70A262-C760-4087-84CB-9D0FFA555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81E3B5-DBD7-459A-9E39-93CCF60E7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8E0215-528B-4E9E-8479-13D7EFEF9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18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29744-2182-4ECD-A87B-452BE20B1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47FD3A-026A-48C6-88F5-FA0CF87D9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94C839-C03C-4EF1-AC6D-CCD5FBEB8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05C4B4-E888-4864-8BBC-34029B17C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B52D59-2853-414F-974A-CFE577E96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99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923F1-8E5B-4197-8F48-23E88E842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F507AA-5105-42AE-AB8D-4CE4D09D4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CE978B-A36F-42B3-8614-BED9AF1F0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5A2664-8E0D-4280-9916-4E3A2F413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1F8552-ECF8-4FC1-BA1C-89BBE7DC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22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F75A36-1046-4A62-BD8B-4EBE2DD44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96A28A-DFE4-40CC-BAD3-2A8E70C22B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C246F16-11F4-4E1C-9C67-ED1021AB3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BDE0009-3DD5-415E-8BC0-60925CF11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5A068F-8CF2-42DF-8DEB-772CDA700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DDECC6-8A8B-428C-91A6-4DD2E6629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82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4A07DE-7600-43E2-BD5F-CA1D1DDB5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2F14A4-C7E0-4305-8EDC-76F45D0CB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2C1F3C-6C0A-49C7-B77D-C22AFF0AC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F40D83C-BB79-4999-AD42-D08528B07E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F65F345-187C-4AB3-82EE-CE6D7950C7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79450C-D595-48D3-A86F-F5C7FA3EB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2E90CC9-0552-4F5E-A92F-7E32CA595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D4B7B00-A8DF-4C65-AFBB-D85FC3A4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46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95CB26-4597-4AAB-82F0-5E52A938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BBB4AF9-5F29-4FC4-A89E-FE45EB920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E8645DF-97B5-4F15-8EEE-33564C82F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630D3E4-1B88-4FFF-B00E-96D10FFAE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72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D20EA06-AE9F-4F49-ACBB-D0ED14E99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CF2FBFD-CC06-4E28-84C3-9150B14E5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E7C4ED-4BDC-47F2-9393-A61CCDE44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09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CA8543-11DA-4247-B1D4-D32AE021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50FF40-6BEF-4A8E-89D8-CD2091B93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347801-7610-4358-A849-5B0C885B12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C7E5D7-6BF1-48CC-A81D-ADA566CE7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891EE0-459C-463A-80B5-EDCDC138B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511191-1836-4CD5-B093-6EA265E4F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54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0AA140-5B80-481D-BFD3-57E6AE15A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4E9C43-B7FA-44C2-8664-D18BD4F3A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FD246E8-F7C3-4BDA-A19A-5B452496A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AB742E-A829-4A51-88B6-31C936E0E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89B5BF-6681-4303-AD6A-042633B7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4405A0-EE58-4BC4-87D4-5D7BB1BCA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5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31C653-B65A-4550-854F-CBEF1ABF4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57EA46-E7FC-4FCF-8928-F041CBF77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14FC04-54A9-4002-97B2-40973E411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D232F-DDBD-4E64-96A9-E2D46BEC2F0B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6E71F4-09C3-43D2-902B-527688FDF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A7BEC0-317A-41DE-B96C-7AA31E37B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DE507-0EF8-4ABC-B79D-CEB42D48D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62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2221E8-80DB-4E01-9B6C-B8390C37F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062196"/>
          </a:xfrm>
        </p:spPr>
        <p:txBody>
          <a:bodyPr>
            <a:normAutofit/>
          </a:bodyPr>
          <a:lstStyle/>
          <a:p>
            <a:r>
              <a:rPr lang="ru-RU" sz="4800" b="1" i="1" u="sng" dirty="0"/>
              <a:t>СВОЙСТВА И ПРИЗНАКИ ВОДЫ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C96BC6-DB43-43A4-A68E-A2EF8F0D0F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95730"/>
            <a:ext cx="9144000" cy="1000378"/>
          </a:xfrm>
        </p:spPr>
        <p:txBody>
          <a:bodyPr/>
          <a:lstStyle/>
          <a:p>
            <a:pPr algn="r"/>
            <a:r>
              <a:rPr lang="ru-RU" dirty="0"/>
              <a:t>ВТОРАЯ МЛАДШАЯ ГРУППА </a:t>
            </a:r>
          </a:p>
          <a:p>
            <a:pPr algn="r"/>
            <a:r>
              <a:rPr lang="ru-RU" dirty="0"/>
              <a:t>МИШАРИНА Л.М.</a:t>
            </a:r>
          </a:p>
        </p:txBody>
      </p:sp>
    </p:spTree>
    <p:extLst>
      <p:ext uri="{BB962C8B-B14F-4D97-AF65-F5344CB8AC3E}">
        <p14:creationId xmlns:p14="http://schemas.microsoft.com/office/powerpoint/2010/main" val="213026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23C19DD-E209-44FE-888D-5E62602A19DD}"/>
              </a:ext>
            </a:extLst>
          </p:cNvPr>
          <p:cNvSpPr/>
          <p:nvPr/>
        </p:nvSpPr>
        <p:spPr>
          <a:xfrm>
            <a:off x="1389170" y="479394"/>
            <a:ext cx="87757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«Какой вкус у воды?» </a:t>
            </a:r>
          </a:p>
          <a:p>
            <a:pPr algn="ctr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 опытом спросите ребенка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какого вкуса вода. После этого дайте малышу попробовать простую кипяченую воду. Затем в одном стакане растворить немного сахара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 в другом стакане – соль и  дать ребенку попробовать.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D126073-5CB7-4858-BF93-C87992217B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7" t="24684" r="4227" b="-633"/>
          <a:stretch/>
        </p:blipFill>
        <p:spPr>
          <a:xfrm>
            <a:off x="1760738" y="2604053"/>
            <a:ext cx="8404194" cy="361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392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77D42E-0A6E-4227-AAA7-F85A6BC2E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134" y="1260629"/>
            <a:ext cx="10928412" cy="216837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«Почему вода прозрачная?»</a:t>
            </a:r>
            <a:r>
              <a:rPr lang="ru-RU" sz="2400" b="1" dirty="0"/>
              <a:t> </a:t>
            </a:r>
            <a:br>
              <a:rPr lang="ru-RU" sz="2400" dirty="0"/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Оборудование. 2  прозрачных стакана с водой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молоком , чайная ложка.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Попросите ребенка опустить ложку  в стакан с водой  и с молоком.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рассмотрите  с водой и находящимися в ней ракушками.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 «Что находится в этой баночке с водой?. Как ты догадался?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(Предметы видны в воде). Почему ложка видна в воде? ( Вода прозрачная)».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 не видно ложки с  стакане с молоком?» ( Потому что молоко белым цветом).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031177-1E91-4BFE-994B-2F154BBEF9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389" b="-1"/>
          <a:stretch/>
        </p:blipFill>
        <p:spPr>
          <a:xfrm>
            <a:off x="3707714" y="3585098"/>
            <a:ext cx="5555941" cy="256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319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E43BD6-EFC8-4240-BB6A-6B6A34A39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324" y="1276349"/>
            <a:ext cx="2223467" cy="857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«Что растворяется в воде?» </a:t>
            </a:r>
            <a:b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solidFill>
                  <a:prstClr val="black"/>
                </a:solidFill>
              </a:rPr>
            </a:br>
            <a:br>
              <a:rPr lang="ru-RU" sz="1600" dirty="0">
                <a:solidFill>
                  <a:prstClr val="black"/>
                </a:solidFill>
              </a:rPr>
            </a:br>
            <a:b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0D21B3A-01E4-41E7-AC5A-D15080DA7B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87" b="4829"/>
          <a:stretch/>
        </p:blipFill>
        <p:spPr>
          <a:xfrm>
            <a:off x="3507270" y="4114800"/>
            <a:ext cx="4505323" cy="274319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0870E10-8709-41FF-8770-2465F1C40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" y="742951"/>
            <a:ext cx="10710357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394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C9A68-B47A-4E57-BE8A-BB7A27542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96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779B2-4E6F-4DC1-8FEE-88F16BE54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5243" y="-785191"/>
            <a:ext cx="6390862" cy="12291375"/>
          </a:xfrm>
        </p:spPr>
        <p:txBody>
          <a:bodyPr>
            <a:no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673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167</Words>
  <Application>Microsoft Office PowerPoint</Application>
  <PresentationFormat>Широкоэкранный</PresentationFormat>
  <Paragraphs>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СВОЙСТВА И ПРИЗНАКИ ВОДЫ  </vt:lpstr>
      <vt:lpstr>Презентация PowerPoint</vt:lpstr>
      <vt:lpstr>«Почему вода прозрачная?»  Оборудование. 2  прозрачных стакана с водой, с молоком , чайная ложка.  Попросите ребенка опустить ложку  в стакан с водой  и с молоком. Затем рассмотрите  с водой и находящимися в ней ракушками. Вопросы: «Что находится в этой баночке с водой?. Как ты догадался? (Предметы видны в воде). Почему ложка видна в воде? ( Вода прозрачная)». Почему  не видно ложки с  стакане с молоком?» ( Потому что молоко белым цветом).  </vt:lpstr>
      <vt:lpstr>«Что растворяется в воде?»   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И ПРИЗНАКИ ВОДЫ</dc:title>
  <dc:creator>Asus</dc:creator>
  <cp:lastModifiedBy>Asus</cp:lastModifiedBy>
  <cp:revision>14</cp:revision>
  <dcterms:created xsi:type="dcterms:W3CDTF">2020-04-07T14:59:48Z</dcterms:created>
  <dcterms:modified xsi:type="dcterms:W3CDTF">2020-04-07T19:30:43Z</dcterms:modified>
</cp:coreProperties>
</file>