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notesMasterIdLst>
    <p:notesMasterId r:id="rId18"/>
  </p:notesMasterIdLst>
  <p:handoutMasterIdLst>
    <p:handoutMasterId r:id="rId19"/>
  </p:handoutMasterIdLst>
  <p:sldIdLst>
    <p:sldId id="266" r:id="rId2"/>
    <p:sldId id="268" r:id="rId3"/>
    <p:sldId id="267" r:id="rId4"/>
    <p:sldId id="274" r:id="rId5"/>
    <p:sldId id="272" r:id="rId6"/>
    <p:sldId id="275" r:id="rId7"/>
    <p:sldId id="276" r:id="rId8"/>
    <p:sldId id="283" r:id="rId9"/>
    <p:sldId id="270" r:id="rId10"/>
    <p:sldId id="262" r:id="rId11"/>
    <p:sldId id="277" r:id="rId12"/>
    <p:sldId id="278" r:id="rId13"/>
    <p:sldId id="256" r:id="rId14"/>
    <p:sldId id="259" r:id="rId15"/>
    <p:sldId id="260" r:id="rId16"/>
    <p:sldId id="284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по умолчанию" id="{3B370F63-4E1A-4BE5-A269-3592B5A1CD7D}">
          <p14:sldIdLst>
            <p14:sldId id="266"/>
            <p14:sldId id="268"/>
            <p14:sldId id="267"/>
            <p14:sldId id="274"/>
            <p14:sldId id="272"/>
            <p14:sldId id="275"/>
            <p14:sldId id="276"/>
            <p14:sldId id="283"/>
            <p14:sldId id="270"/>
            <p14:sldId id="262"/>
            <p14:sldId id="277"/>
            <p14:sldId id="278"/>
            <p14:sldId id="256"/>
            <p14:sldId id="259"/>
            <p14:sldId id="260"/>
            <p14:sldId id="284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98DCF5"/>
    <a:srgbClr val="FF9900"/>
    <a:srgbClr val="D0F9F1"/>
    <a:srgbClr val="D1FAF2"/>
    <a:srgbClr val="F839FD"/>
    <a:srgbClr val="5A4A3B"/>
    <a:srgbClr val="FC96FE"/>
    <a:srgbClr val="00FF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7" autoAdjust="0"/>
    <p:restoredTop sz="94763" autoAdjust="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36" d="100"/>
          <a:sy n="36" d="100"/>
        </p:scale>
        <p:origin x="-1530" y="-8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7D2E03-14B4-490F-9C77-8A63D88C9969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55F5A1-6A57-48C9-A5D6-7DE3634EED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396201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9FFE31-D5E6-4711-AC02-CB3DE8DB6D5E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8BF4AC-C1A0-45E8-8D1E-7A6B73747A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791105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8BF4AC-C1A0-45E8-8D1E-7A6B73747A24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631104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427D8-3ADB-455F-9C96-1D9712E6C813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5A554-7047-4BA6-A51B-60A469367DA9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2682109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427D8-3ADB-455F-9C96-1D9712E6C813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5A554-7047-4BA6-A51B-60A469367D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53619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427D8-3ADB-455F-9C96-1D9712E6C813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5A554-7047-4BA6-A51B-60A469367D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530789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427D8-3ADB-455F-9C96-1D9712E6C813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5A554-7047-4BA6-A51B-60A469367D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58010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427D8-3ADB-455F-9C96-1D9712E6C813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5A554-7047-4BA6-A51B-60A469367DA9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2175473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427D8-3ADB-455F-9C96-1D9712E6C813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5A554-7047-4BA6-A51B-60A469367D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91630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427D8-3ADB-455F-9C96-1D9712E6C813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5A554-7047-4BA6-A51B-60A469367D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35573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427D8-3ADB-455F-9C96-1D9712E6C813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5A554-7047-4BA6-A51B-60A469367D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166452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427D8-3ADB-455F-9C96-1D9712E6C813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5A554-7047-4BA6-A51B-60A469367D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06500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FAF427D8-3ADB-455F-9C96-1D9712E6C813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7A5A554-7047-4BA6-A51B-60A469367D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54560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427D8-3ADB-455F-9C96-1D9712E6C813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5A554-7047-4BA6-A51B-60A469367D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56314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FAF427D8-3ADB-455F-9C96-1D9712E6C813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37A5A554-7047-4BA6-A51B-60A469367DA9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841487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images2.sempirua.com.br/wp-content/uploads/2016/02/Four-seasons-tre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58" y="0"/>
            <a:ext cx="913684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331640" y="3068960"/>
            <a:ext cx="6346609" cy="1569660"/>
          </a:xfrm>
          <a:prstGeom prst="rect">
            <a:avLst/>
          </a:prstGeom>
          <a:solidFill>
            <a:srgbClr val="C00000"/>
          </a:solidFill>
          <a:effectLst>
            <a:softEdge rad="317500"/>
          </a:effectLst>
        </p:spPr>
        <p:txBody>
          <a:bodyPr wrap="none" rtlCol="0">
            <a:spAutoFit/>
          </a:bodyPr>
          <a:lstStyle/>
          <a:p>
            <a:r>
              <a:rPr lang="ru-RU" sz="96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Времена года</a:t>
            </a:r>
            <a:endParaRPr lang="ru-RU" sz="9600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362789" y="6581001"/>
            <a:ext cx="1847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xmlns="" val="1663862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658557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-30045" y="0"/>
            <a:ext cx="917624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783205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images.easyfreeclipart.com/1063/266413034022235233953203226448306903732732032264481997936733-33457336092664126408-29983292891999030028-3069037327--106364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501" b="3530"/>
          <a:stretch/>
        </p:blipFill>
        <p:spPr bwMode="auto">
          <a:xfrm>
            <a:off x="1071068" y="116632"/>
            <a:ext cx="6696744" cy="6080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775823" y="1484784"/>
            <a:ext cx="684609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07504" y="6334780"/>
            <a:ext cx="88569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Monotype Corsiva" panose="03010101010201010101" pitchFamily="66" charset="0"/>
              </a:rPr>
              <a:t>Что происходит с деревом </a:t>
            </a:r>
            <a:r>
              <a:rPr lang="ru-RU" sz="2800" b="1" dirty="0" smtClean="0">
                <a:latin typeface="Monotype Corsiva" panose="03010101010201010101" pitchFamily="66" charset="0"/>
              </a:rPr>
              <a:t>    </a:t>
            </a:r>
            <a:r>
              <a:rPr lang="ru-RU" sz="2800" b="1" dirty="0" smtClean="0">
                <a:solidFill>
                  <a:srgbClr val="0070C0"/>
                </a:solidFill>
                <a:latin typeface="Monotype Corsiva" panose="03010101010201010101" pitchFamily="66" charset="0"/>
              </a:rPr>
              <a:t>зимой</a:t>
            </a:r>
            <a:r>
              <a:rPr lang="ru-RU" sz="2800" b="1" dirty="0">
                <a:latin typeface="Monotype Corsiva" panose="03010101010201010101" pitchFamily="66" charset="0"/>
              </a:rPr>
              <a:t>,</a:t>
            </a:r>
            <a:r>
              <a:rPr lang="ru-RU" sz="2800" b="1" dirty="0">
                <a:solidFill>
                  <a:srgbClr val="0070C0"/>
                </a:solidFill>
                <a:latin typeface="Monotype Corsiva" panose="03010101010201010101" pitchFamily="66" charset="0"/>
              </a:rPr>
              <a:t> </a:t>
            </a:r>
            <a:r>
              <a:rPr lang="ru-RU" sz="2800" b="1" dirty="0">
                <a:solidFill>
                  <a:srgbClr val="00B050"/>
                </a:solidFill>
                <a:latin typeface="Monotype Corsiva" panose="03010101010201010101" pitchFamily="66" charset="0"/>
              </a:rPr>
              <a:t>весной</a:t>
            </a:r>
            <a:r>
              <a:rPr lang="ru-RU" sz="2800" b="1" dirty="0">
                <a:latin typeface="Monotype Corsiva" panose="03010101010201010101" pitchFamily="66" charset="0"/>
              </a:rPr>
              <a:t>, </a:t>
            </a:r>
            <a:r>
              <a:rPr lang="ru-RU" sz="2800" b="1" dirty="0">
                <a:solidFill>
                  <a:srgbClr val="F839FD"/>
                </a:solidFill>
                <a:latin typeface="Monotype Corsiva" panose="03010101010201010101" pitchFamily="66" charset="0"/>
              </a:rPr>
              <a:t>летом</a:t>
            </a:r>
            <a:r>
              <a:rPr lang="ru-RU" sz="2800" b="1" dirty="0">
                <a:latin typeface="Monotype Corsiva" panose="03010101010201010101" pitchFamily="66" charset="0"/>
              </a:rPr>
              <a:t>,</a:t>
            </a:r>
            <a:r>
              <a:rPr lang="ru-RU" sz="2800" b="1" dirty="0">
                <a:solidFill>
                  <a:srgbClr val="0070C0"/>
                </a:solidFill>
                <a:latin typeface="Monotype Corsiva" panose="03010101010201010101" pitchFamily="66" charset="0"/>
              </a:rPr>
              <a:t> </a:t>
            </a:r>
            <a:r>
              <a:rPr lang="ru-RU" sz="2800" b="1" dirty="0">
                <a:solidFill>
                  <a:srgbClr val="FFC000"/>
                </a:solidFill>
                <a:latin typeface="Monotype Corsiva" panose="03010101010201010101" pitchFamily="66" charset="0"/>
              </a:rPr>
              <a:t>осенью</a:t>
            </a:r>
            <a:r>
              <a:rPr lang="en-US" sz="2800" b="1" dirty="0">
                <a:latin typeface="Monotype Corsiva" panose="03010101010201010101" pitchFamily="66" charset="0"/>
              </a:rPr>
              <a:t>?</a:t>
            </a:r>
            <a:endParaRPr lang="ru-RU" sz="2800" dirty="0">
              <a:latin typeface="Monotype Corsiva" panose="03010101010201010101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1556792"/>
            <a:ext cx="288032" cy="2880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76060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FFCC">
            <a:alpha val="16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292080" y="1124744"/>
            <a:ext cx="3240360" cy="3312368"/>
          </a:xfrm>
          <a:prstGeom prst="rect">
            <a:avLst/>
          </a:prstGeom>
          <a:solidFill>
            <a:srgbClr val="D1FAF2"/>
          </a:solidFill>
          <a:ln>
            <a:solidFill>
              <a:srgbClr val="D0F9F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какое время года собралась на прогулку девочка на каждой из картинок?</a:t>
            </a:r>
            <a:endParaRPr lang="ru-RU" sz="3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33" t="2703" r="6949"/>
          <a:stretch/>
        </p:blipFill>
        <p:spPr bwMode="auto">
          <a:xfrm>
            <a:off x="755576" y="445378"/>
            <a:ext cx="4536504" cy="517954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054462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8229600" cy="576064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  <a:latin typeface="Monotype Corsiva" panose="03010101010201010101" pitchFamily="66" charset="0"/>
                <a:cs typeface="Times New Roman" pitchFamily="18" charset="0"/>
              </a:rPr>
              <a:t>Какое время года напоминают тебе эти предметы</a:t>
            </a:r>
            <a:r>
              <a:rPr lang="en-US" sz="3200" b="1" dirty="0" smtClean="0">
                <a:solidFill>
                  <a:srgbClr val="7030A0"/>
                </a:solidFill>
                <a:latin typeface="Monotype Corsiva" panose="03010101010201010101" pitchFamily="66" charset="0"/>
                <a:cs typeface="Times New Roman" pitchFamily="18" charset="0"/>
              </a:rPr>
              <a:t>?</a:t>
            </a:r>
            <a:endParaRPr lang="ru-RU" sz="3200" b="1" dirty="0">
              <a:solidFill>
                <a:srgbClr val="7030A0"/>
              </a:solidFill>
              <a:latin typeface="Monotype Corsiva" panose="03010101010201010101" pitchFamily="66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836712"/>
            <a:ext cx="7560840" cy="5328592"/>
          </a:xfrm>
          <a:prstGeom prst="rect">
            <a:avLst/>
          </a:prstGeom>
          <a:ln w="57150">
            <a:solidFill>
              <a:srgbClr val="FF9900"/>
            </a:solidFill>
            <a:miter lim="800000"/>
            <a:headEnd/>
            <a:tailEnd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256927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3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16632"/>
            <a:ext cx="6624736" cy="61276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43608" y="6446991"/>
            <a:ext cx="7848872" cy="432048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Найди лишний предмет на каждой картинке</a:t>
            </a:r>
            <a:endParaRPr lang="ru-RU" sz="3200" b="1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884368" y="1628800"/>
            <a:ext cx="576064" cy="288032"/>
          </a:xfrm>
          <a:prstGeom prst="rect">
            <a:avLst/>
          </a:prstGeom>
          <a:solidFill>
            <a:srgbClr val="98DCF5"/>
          </a:solidFill>
          <a:ln>
            <a:solidFill>
              <a:srgbClr val="98DC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1515610"/>
            <a:ext cx="576064" cy="288032"/>
          </a:xfrm>
          <a:prstGeom prst="rect">
            <a:avLst/>
          </a:prstGeom>
          <a:solidFill>
            <a:srgbClr val="98DCF5"/>
          </a:solidFill>
          <a:ln>
            <a:solidFill>
              <a:srgbClr val="98DC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84896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www.metod-kopilka.ru/images/doc/5/5143/img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84870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2462"/>
          <a:stretch/>
        </p:blipFill>
        <p:spPr bwMode="auto">
          <a:xfrm>
            <a:off x="179512" y="980728"/>
            <a:ext cx="8784976" cy="5805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411760" y="332656"/>
            <a:ext cx="4822154" cy="58477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Monotype Corsiva" panose="03010101010201010101" pitchFamily="66" charset="0"/>
              </a:rPr>
              <a:t>Год делится на четыре сезона</a:t>
            </a:r>
            <a:endParaRPr lang="ru-RU" sz="3200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38728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620688"/>
            <a:ext cx="295232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Сезоны сменяют друг друга по кругу.</a:t>
            </a:r>
          </a:p>
          <a:p>
            <a:pPr algn="ctr"/>
            <a:r>
              <a:rPr lang="ru-RU" sz="24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 зимой всегда приходит </a:t>
            </a:r>
            <a:r>
              <a:rPr lang="ru-RU" sz="2400" b="1" dirty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весна</a:t>
            </a:r>
            <a:r>
              <a:rPr lang="ru-RU" sz="24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ctr"/>
            <a:r>
              <a:rPr lang="ru-RU" sz="24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 весной идет </a:t>
            </a:r>
            <a:r>
              <a:rPr lang="ru-RU" sz="2400" b="1" dirty="0">
                <a:solidFill>
                  <a:srgbClr val="F839FD"/>
                </a:solidFill>
                <a:latin typeface="Times New Roman" pitchFamily="18" charset="0"/>
                <a:cs typeface="Times New Roman" pitchFamily="18" charset="0"/>
              </a:rPr>
              <a:t>лето</a:t>
            </a:r>
            <a:r>
              <a:rPr lang="ru-RU" sz="24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ctr"/>
            <a:r>
              <a:rPr lang="ru-RU" sz="24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после лета наступает </a:t>
            </a:r>
            <a:r>
              <a:rPr lang="ru-RU" sz="24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осень</a:t>
            </a:r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4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 снова </a:t>
            </a:r>
            <a:r>
              <a:rPr lang="ru-RU" sz="2400" b="1" i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зима</a:t>
            </a:r>
            <a:r>
              <a:rPr lang="ru-RU" sz="24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  <p:pic>
        <p:nvPicPr>
          <p:cNvPr id="3074" name="Picture 2" descr="https://vosds41.edumsko.ru/uploads/3000/2749/section/371790/vg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07904" y="836712"/>
            <a:ext cx="5112567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s3.thingpic.com/images/zH/aGLtXXk1ivHTCuYtcj4Vbt6E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653136"/>
            <a:ext cx="3033014" cy="1791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20738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906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ЗИМА. ПРИЗНАКИ ЗИМЫ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9519"/>
          <a:stretch/>
        </p:blipFill>
        <p:spPr bwMode="auto">
          <a:xfrm>
            <a:off x="161987" y="836712"/>
            <a:ext cx="8820025" cy="5903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10466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265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933380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9519"/>
          <a:stretch/>
        </p:blipFill>
        <p:spPr bwMode="auto">
          <a:xfrm>
            <a:off x="144462" y="765544"/>
            <a:ext cx="8820025" cy="5903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5544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ВЕСНА. ПРИЗНАКИ ВЕСНЫ</a:t>
            </a:r>
            <a:endParaRPr lang="ru-RU" sz="32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66691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766370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504766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159054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318</TotalTime>
  <Words>81</Words>
  <Application>Microsoft Office PowerPoint</Application>
  <PresentationFormat>Экран (4:3)</PresentationFormat>
  <Paragraphs>14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Ретро</vt:lpstr>
      <vt:lpstr>Слайд 1</vt:lpstr>
      <vt:lpstr>Слайд 2</vt:lpstr>
      <vt:lpstr>Слайд 3</vt:lpstr>
      <vt:lpstr>ЗИМА. ПРИЗНАКИ ЗИМЫ</vt:lpstr>
      <vt:lpstr>Слайд 5</vt:lpstr>
      <vt:lpstr>ВЕСНА. ПРИЗНАКИ ВЕСНЫ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Какое время года напоминают тебе эти предметы?</vt:lpstr>
      <vt:lpstr>Найди лишний предмет на каждой картинке</vt:lpstr>
      <vt:lpstr>Слайд 16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 какое время года собралась на прогулку девочка на каждой из картинок?</dc:title>
  <dc:creator>User</dc:creator>
  <cp:lastModifiedBy>1</cp:lastModifiedBy>
  <cp:revision>50</cp:revision>
  <dcterms:created xsi:type="dcterms:W3CDTF">2016-12-11T22:23:44Z</dcterms:created>
  <dcterms:modified xsi:type="dcterms:W3CDTF">2020-04-06T16:39:53Z</dcterms:modified>
</cp:coreProperties>
</file>