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8"/>
  </p:notesMasterIdLst>
  <p:handoutMasterIdLst>
    <p:handoutMasterId r:id="rId19"/>
  </p:handoutMasterIdLst>
  <p:sldIdLst>
    <p:sldId id="266" r:id="rId2"/>
    <p:sldId id="268" r:id="rId3"/>
    <p:sldId id="267" r:id="rId4"/>
    <p:sldId id="274" r:id="rId5"/>
    <p:sldId id="272" r:id="rId6"/>
    <p:sldId id="275" r:id="rId7"/>
    <p:sldId id="276" r:id="rId8"/>
    <p:sldId id="283" r:id="rId9"/>
    <p:sldId id="270" r:id="rId10"/>
    <p:sldId id="262" r:id="rId11"/>
    <p:sldId id="277" r:id="rId12"/>
    <p:sldId id="278" r:id="rId13"/>
    <p:sldId id="256" r:id="rId14"/>
    <p:sldId id="259" r:id="rId15"/>
    <p:sldId id="260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B370F63-4E1A-4BE5-A269-3592B5A1CD7D}">
          <p14:sldIdLst>
            <p14:sldId id="266"/>
            <p14:sldId id="268"/>
            <p14:sldId id="267"/>
            <p14:sldId id="274"/>
            <p14:sldId id="272"/>
            <p14:sldId id="275"/>
            <p14:sldId id="276"/>
            <p14:sldId id="283"/>
            <p14:sldId id="270"/>
            <p14:sldId id="262"/>
            <p14:sldId id="277"/>
            <p14:sldId id="278"/>
            <p14:sldId id="256"/>
            <p14:sldId id="259"/>
            <p14:sldId id="260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DCF5"/>
    <a:srgbClr val="FF9900"/>
    <a:srgbClr val="D0F9F1"/>
    <a:srgbClr val="D1FAF2"/>
    <a:srgbClr val="F839FD"/>
    <a:srgbClr val="5A4A3B"/>
    <a:srgbClr val="FC96FE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6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153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D2E03-14B4-490F-9C77-8A63D88C996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5F5A1-6A57-48C9-A5D6-7DE3634EE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962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FFE31-D5E6-4711-AC02-CB3DE8DB6D5E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BF4AC-C1A0-45E8-8D1E-7A6B73747A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11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BF4AC-C1A0-45E8-8D1E-7A6B73747A2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11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821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6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07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01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754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63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57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64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50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456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31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F427D8-3ADB-455F-9C96-1D9712E6C813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A5A554-7047-4BA6-A51B-60A469367DA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148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2.sempirua.com.br/wp-content/uploads/2016/02/Four-seasons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" y="0"/>
            <a:ext cx="9136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068960"/>
            <a:ext cx="6346609" cy="1569660"/>
          </a:xfrm>
          <a:prstGeom prst="rect">
            <a:avLst/>
          </a:prstGeom>
          <a:solidFill>
            <a:srgbClr val="C00000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Времена года</a:t>
            </a:r>
            <a:endParaRPr lang="ru-RU" sz="9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2789" y="65810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6638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85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0045" y="0"/>
            <a:ext cx="91762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32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easyfreeclipart.com/1063/266413034022235233953203226448306903732732032264481997936733-33457336092664126408-29983292891999030028-3069037327--10636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01" b="3530"/>
          <a:stretch/>
        </p:blipFill>
        <p:spPr bwMode="auto">
          <a:xfrm>
            <a:off x="1071068" y="116632"/>
            <a:ext cx="6696744" cy="608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75823" y="1484784"/>
            <a:ext cx="684609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633478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Что происходит с деревом </a:t>
            </a:r>
            <a:r>
              <a:rPr lang="ru-RU" sz="2800" b="1" dirty="0" smtClean="0">
                <a:latin typeface="Monotype Corsiva" panose="03010101010201010101" pitchFamily="66" charset="0"/>
              </a:rPr>
              <a:t>    </a:t>
            </a:r>
            <a:r>
              <a:rPr lang="ru-RU" sz="2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зимой</a:t>
            </a:r>
            <a:r>
              <a:rPr lang="ru-RU" sz="2800" b="1" dirty="0">
                <a:latin typeface="Monotype Corsiva" panose="03010101010201010101" pitchFamily="66" charset="0"/>
              </a:rPr>
              <a:t>,</a:t>
            </a:r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весной</a:t>
            </a:r>
            <a:r>
              <a:rPr lang="ru-RU" sz="2800" b="1" dirty="0">
                <a:latin typeface="Monotype Corsiva" panose="03010101010201010101" pitchFamily="66" charset="0"/>
              </a:rPr>
              <a:t>, </a:t>
            </a:r>
            <a:r>
              <a:rPr lang="ru-RU" sz="2800" b="1" dirty="0">
                <a:solidFill>
                  <a:srgbClr val="F839FD"/>
                </a:solidFill>
                <a:latin typeface="Monotype Corsiva" panose="03010101010201010101" pitchFamily="66" charset="0"/>
              </a:rPr>
              <a:t>летом</a:t>
            </a:r>
            <a:r>
              <a:rPr lang="ru-RU" sz="2800" b="1" dirty="0">
                <a:latin typeface="Monotype Corsiva" panose="03010101010201010101" pitchFamily="66" charset="0"/>
              </a:rPr>
              <a:t>,</a:t>
            </a:r>
            <a:r>
              <a:rPr lang="ru-RU" sz="2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rgbClr val="FFC000"/>
                </a:solidFill>
                <a:latin typeface="Monotype Corsiva" panose="03010101010201010101" pitchFamily="66" charset="0"/>
              </a:rPr>
              <a:t>осенью</a:t>
            </a:r>
            <a:r>
              <a:rPr lang="en-US" sz="2800" b="1" dirty="0">
                <a:latin typeface="Monotype Corsiva" panose="03010101010201010101" pitchFamily="66" charset="0"/>
              </a:rPr>
              <a:t>?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5679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60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92080" y="1124744"/>
            <a:ext cx="3240360" cy="3312368"/>
          </a:xfrm>
          <a:prstGeom prst="rect">
            <a:avLst/>
          </a:prstGeom>
          <a:solidFill>
            <a:srgbClr val="D1FAF2"/>
          </a:solidFill>
          <a:ln>
            <a:solidFill>
              <a:srgbClr val="D0F9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какое время года собралась на прогулку девочка на каждой из картинок?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3" t="2703" r="6949"/>
          <a:stretch/>
        </p:blipFill>
        <p:spPr bwMode="auto">
          <a:xfrm>
            <a:off x="755576" y="445378"/>
            <a:ext cx="4536504" cy="5179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44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Какое время года напоминают тебе эти предметы</a:t>
            </a:r>
            <a:r>
              <a:rPr lang="en-US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60840" cy="5328592"/>
          </a:xfrm>
          <a:prstGeom prst="rect">
            <a:avLst/>
          </a:prstGeom>
          <a:ln w="57150">
            <a:solidFill>
              <a:srgbClr val="FF99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69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24736" cy="612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446991"/>
            <a:ext cx="7848872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Найди лишний предмет на каждой картинке</a:t>
            </a:r>
            <a:endParaRPr lang="ru-RU"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84368" y="1628800"/>
            <a:ext cx="576064" cy="288032"/>
          </a:xfrm>
          <a:prstGeom prst="rect">
            <a:avLst/>
          </a:prstGeom>
          <a:solidFill>
            <a:srgbClr val="98DCF5"/>
          </a:solidFill>
          <a:ln>
            <a:solidFill>
              <a:srgbClr val="98DC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515610"/>
            <a:ext cx="576064" cy="288032"/>
          </a:xfrm>
          <a:prstGeom prst="rect">
            <a:avLst/>
          </a:prstGeom>
          <a:solidFill>
            <a:srgbClr val="98DCF5"/>
          </a:solidFill>
          <a:ln>
            <a:solidFill>
              <a:srgbClr val="98DC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48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metod-kopilka.ru/images/doc/5/5143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8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62"/>
          <a:stretch/>
        </p:blipFill>
        <p:spPr bwMode="auto">
          <a:xfrm>
            <a:off x="179512" y="980728"/>
            <a:ext cx="878497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332656"/>
            <a:ext cx="482215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Год делится на четыре сезона</a:t>
            </a:r>
            <a:endParaRPr lang="ru-RU" sz="32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7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29523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Сезоны сменяют друг друга по кругу.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зимой всегда приходит </a:t>
            </a:r>
            <a:r>
              <a:rPr lang="ru-RU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весной идет </a:t>
            </a:r>
            <a:r>
              <a:rPr lang="ru-RU" sz="2400" b="1" dirty="0">
                <a:solidFill>
                  <a:srgbClr val="F839FD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лета наступает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снова </a:t>
            </a: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https://vosds41.edumsko.ru/uploads/3000/2749/section/371790/v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511256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3.thingpic.com/images/zH/aGLtXXk1ivHTCuYtcj4Vbt6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3033014" cy="17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7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90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ЗИМА. ПРИЗНАКИ ЗИМЫ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19"/>
          <a:stretch/>
        </p:blipFill>
        <p:spPr bwMode="auto">
          <a:xfrm>
            <a:off x="161987" y="836712"/>
            <a:ext cx="8820025" cy="590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4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3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19"/>
          <a:stretch/>
        </p:blipFill>
        <p:spPr bwMode="auto">
          <a:xfrm>
            <a:off x="144462" y="765544"/>
            <a:ext cx="8820025" cy="590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5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ВЕСНА. ПРИЗНАКИ ВЕСНЫ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6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63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7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90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318</TotalTime>
  <Words>81</Words>
  <Application>Microsoft Office PowerPoint</Application>
  <PresentationFormat>Экран (4:3)</PresentationFormat>
  <Paragraphs>14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Слайд 1</vt:lpstr>
      <vt:lpstr>Слайд 2</vt:lpstr>
      <vt:lpstr>Слайд 3</vt:lpstr>
      <vt:lpstr>ЗИМА. ПРИЗНАКИ ЗИМЫ</vt:lpstr>
      <vt:lpstr>Слайд 5</vt:lpstr>
      <vt:lpstr>ВЕСНА. ПРИЗНАКИ ВЕСНЫ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Какое время года напоминают тебе эти предметы?</vt:lpstr>
      <vt:lpstr>Найди лишний предмет на каждой картинке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какое время года собралась на прогулку девочка на каждой из картинок?</dc:title>
  <dc:creator>User</dc:creator>
  <cp:lastModifiedBy>1</cp:lastModifiedBy>
  <cp:revision>50</cp:revision>
  <dcterms:created xsi:type="dcterms:W3CDTF">2016-12-11T22:23:44Z</dcterms:created>
  <dcterms:modified xsi:type="dcterms:W3CDTF">2020-04-06T16:39:53Z</dcterms:modified>
</cp:coreProperties>
</file>