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57" r:id="rId3"/>
    <p:sldId id="287" r:id="rId4"/>
    <p:sldId id="283" r:id="rId5"/>
    <p:sldId id="28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88" r:id="rId14"/>
    <p:sldId id="284" r:id="rId15"/>
    <p:sldId id="280" r:id="rId16"/>
    <p:sldId id="277" r:id="rId17"/>
    <p:sldId id="290" r:id="rId18"/>
    <p:sldId id="286" r:id="rId19"/>
    <p:sldId id="28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B1FF3AA-A781-4521-855E-287B085F736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981E4B8-4D80-4284-A097-EC535FC1677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528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F3AA-A781-4521-855E-287B085F736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E4B8-4D80-4284-A097-EC535FC16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125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F3AA-A781-4521-855E-287B085F736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E4B8-4D80-4284-A097-EC535FC1677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803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F3AA-A781-4521-855E-287B085F736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E4B8-4D80-4284-A097-EC535FC1677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458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F3AA-A781-4521-855E-287B085F736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E4B8-4D80-4284-A097-EC535FC16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696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F3AA-A781-4521-855E-287B085F736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E4B8-4D80-4284-A097-EC535FC1677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639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F3AA-A781-4521-855E-287B085F736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E4B8-4D80-4284-A097-EC535FC1677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769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F3AA-A781-4521-855E-287B085F736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E4B8-4D80-4284-A097-EC535FC1677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28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F3AA-A781-4521-855E-287B085F736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E4B8-4D80-4284-A097-EC535FC1677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701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F3AA-A781-4521-855E-287B085F736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E4B8-4D80-4284-A097-EC535FC16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868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F3AA-A781-4521-855E-287B085F736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E4B8-4D80-4284-A097-EC535FC1677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486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F3AA-A781-4521-855E-287B085F736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E4B8-4D80-4284-A097-EC535FC16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262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F3AA-A781-4521-855E-287B085F736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E4B8-4D80-4284-A097-EC535FC16774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489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F3AA-A781-4521-855E-287B085F736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E4B8-4D80-4284-A097-EC535FC1677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661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F3AA-A781-4521-855E-287B085F736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E4B8-4D80-4284-A097-EC535FC16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74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F3AA-A781-4521-855E-287B085F736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E4B8-4D80-4284-A097-EC535FC1677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857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F3AA-A781-4521-855E-287B085F736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E4B8-4D80-4284-A097-EC535FC16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54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1FF3AA-A781-4521-855E-287B085F736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81E4B8-4D80-4284-A097-EC535FC16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3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q 1">
            <a:extLst>
              <a:ext uri="{FF2B5EF4-FFF2-40B4-BE49-F238E27FC236}">
                <a16:creationId xmlns:a16="http://schemas.microsoft.com/office/drawing/2014/main" id="{257D020D-778D-674D-8C39-639C89F709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732235"/>
            <a:ext cx="6815669" cy="2654430"/>
          </a:xfrm>
        </p:spPr>
        <p:txBody>
          <a:bodyPr/>
          <a:lstStyle/>
          <a:p>
            <a:r>
              <a:rPr lang="az-Latn-AZ"/>
              <a:t>Берегите деревянные предметы</a:t>
            </a:r>
          </a:p>
        </p:txBody>
      </p:sp>
      <p:sp>
        <p:nvSpPr>
          <p:cNvPr id="3" name="Kontent Doldurucusu 2">
            <a:extLst>
              <a:ext uri="{FF2B5EF4-FFF2-40B4-BE49-F238E27FC236}">
                <a16:creationId xmlns:a16="http://schemas.microsoft.com/office/drawing/2014/main" id="{B4C97006-6BBE-374E-A160-9F9B578E3A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az-Latn-AZ" sz="2800"/>
              <a:t>Подготовила: воспитатель МБДОУ 148 </a:t>
            </a:r>
          </a:p>
          <a:p>
            <a:pPr algn="r"/>
            <a:r>
              <a:rPr lang="az-Latn-AZ" sz="2800"/>
              <a:t>Мусаева А.Б</a:t>
            </a:r>
          </a:p>
        </p:txBody>
      </p:sp>
    </p:spTree>
    <p:extLst>
      <p:ext uri="{BB962C8B-B14F-4D97-AF65-F5344CB8AC3E}">
        <p14:creationId xmlns:p14="http://schemas.microsoft.com/office/powerpoint/2010/main" val="3697834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900igr.net/datai/predmety/SHkola.files/0023-025-Tverdye-karandash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3" y="982133"/>
            <a:ext cx="9601196" cy="489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581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566670"/>
            <a:ext cx="9601196" cy="425003"/>
          </a:xfrm>
        </p:spPr>
        <p:txBody>
          <a:bodyPr>
            <a:normAutofit fontScale="90000"/>
          </a:bodyPr>
          <a:lstStyle/>
          <a:p>
            <a:r>
              <a:rPr lang="ru-RU" dirty="0"/>
              <a:t>стулья</a:t>
            </a:r>
          </a:p>
        </p:txBody>
      </p:sp>
      <p:pic>
        <p:nvPicPr>
          <p:cNvPr id="19458" name="Picture 2" descr="https://cs6.livemaster.ru/storage/c5/0e/374560a9907a8fc1ae4cc920aa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64" y="1118910"/>
            <a:ext cx="10432472" cy="504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344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www.opt-union.ru/l1425087/images/photocat/1000x1000/10028434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982133"/>
            <a:ext cx="4414024" cy="462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antiquesinthevalley.com/wp-content/uploads/2014/09/buying-antique-musical-instrument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426" y="982134"/>
            <a:ext cx="5612147" cy="462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904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Şəkil 4">
            <a:extLst>
              <a:ext uri="{FF2B5EF4-FFF2-40B4-BE49-F238E27FC236}">
                <a16:creationId xmlns:a16="http://schemas.microsoft.com/office/drawing/2014/main" id="{542E0DFB-6FDB-D749-987D-DAC62B12B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10" y="696514"/>
            <a:ext cx="10447734" cy="546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53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/>
              <a:t>Для изготовления деревянных предметов производят вырубку лесов</a:t>
            </a:r>
          </a:p>
        </p:txBody>
      </p:sp>
    </p:spTree>
    <p:extLst>
      <p:ext uri="{BB962C8B-B14F-4D97-AF65-F5344CB8AC3E}">
        <p14:creationId xmlns:p14="http://schemas.microsoft.com/office/powerpoint/2010/main" val="769286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900igr.net/up/datas/171146/0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982133"/>
            <a:ext cx="9601195" cy="489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900igr.net/up/datas/171146/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982132"/>
            <a:ext cx="9601195" cy="489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669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inform-ua.info/uploads/2016/10/vyrubka-lesov-1476720564179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982133"/>
            <a:ext cx="9601195" cy="489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265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q 1">
            <a:extLst>
              <a:ext uri="{FF2B5EF4-FFF2-40B4-BE49-F238E27FC236}">
                <a16:creationId xmlns:a16="http://schemas.microsoft.com/office/drawing/2014/main" id="{666D879A-3A85-9D4B-884C-FD173DB0D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z-Latn-AZ"/>
          </a:p>
        </p:txBody>
      </p:sp>
      <p:pic>
        <p:nvPicPr>
          <p:cNvPr id="4" name="Şəkil 4">
            <a:extLst>
              <a:ext uri="{FF2B5EF4-FFF2-40B4-BE49-F238E27FC236}">
                <a16:creationId xmlns:a16="http://schemas.microsoft.com/office/drawing/2014/main" id="{F1DBFD39-12E6-1D41-90B9-1A4F2EC70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24" y="581421"/>
            <a:ext cx="10064089" cy="5695158"/>
          </a:xfrm>
        </p:spPr>
      </p:pic>
    </p:spTree>
    <p:extLst>
      <p:ext uri="{BB962C8B-B14F-4D97-AF65-F5344CB8AC3E}">
        <p14:creationId xmlns:p14="http://schemas.microsoft.com/office/powerpoint/2010/main" val="3858955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q 1">
            <a:extLst>
              <a:ext uri="{FF2B5EF4-FFF2-40B4-BE49-F238E27FC236}">
                <a16:creationId xmlns:a16="http://schemas.microsoft.com/office/drawing/2014/main" id="{BF848247-6826-5046-BB7B-1AD336882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/>
              <a:t>Рефлексия </a:t>
            </a:r>
          </a:p>
        </p:txBody>
      </p:sp>
      <p:sp>
        <p:nvSpPr>
          <p:cNvPr id="3" name="Kontent Doldurucusu 2">
            <a:extLst>
              <a:ext uri="{FF2B5EF4-FFF2-40B4-BE49-F238E27FC236}">
                <a16:creationId xmlns:a16="http://schemas.microsoft.com/office/drawing/2014/main" id="{D3BD6907-F432-7E4E-8EF9-BAF6749ED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z-Latn-AZ" sz="4000"/>
              <a:t>Какие деревья вы знаете? </a:t>
            </a:r>
          </a:p>
          <a:p>
            <a:r>
              <a:rPr lang="az-Latn-AZ" sz="4000"/>
              <a:t>Назовите какие предметы делают из деревьев?</a:t>
            </a:r>
          </a:p>
          <a:p>
            <a:r>
              <a:rPr lang="az-Latn-AZ" sz="4000"/>
              <a:t>Как называют человека ,который обрабатывает дерево</a:t>
            </a:r>
          </a:p>
        </p:txBody>
      </p:sp>
    </p:spTree>
    <p:extLst>
      <p:ext uri="{BB962C8B-B14F-4D97-AF65-F5344CB8AC3E}">
        <p14:creationId xmlns:p14="http://schemas.microsoft.com/office/powerpoint/2010/main" val="1854258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im0-tub-ru.yandex.net/i?id=aed462e8c7f62f894c3ebd78ff88a415-l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982133"/>
            <a:ext cx="9601196" cy="489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201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Дерево и деревянные предметы</a:t>
            </a:r>
          </a:p>
        </p:txBody>
      </p:sp>
      <p:pic>
        <p:nvPicPr>
          <p:cNvPr id="1026" name="Picture 2" descr="https://im0-tub-ru.yandex.net/i?id=a3907c34b171e9bdc780ebef8c4c1efc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2285999"/>
            <a:ext cx="5296332" cy="393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rustoys.ru/toys/images/k/ka_eto_s_topor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734" y="2285999"/>
            <a:ext cx="5025302" cy="393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282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Şəkil 2">
            <a:extLst>
              <a:ext uri="{FF2B5EF4-FFF2-40B4-BE49-F238E27FC236}">
                <a16:creationId xmlns:a16="http://schemas.microsoft.com/office/drawing/2014/main" id="{F2B10AA6-59AE-414E-9B7D-03AF3BDC2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1" y="625077"/>
            <a:ext cx="10435830" cy="560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8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Из деревьев делают деревянные предметы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6600" b="1" dirty="0"/>
          </a:p>
          <a:p>
            <a:pPr marL="0" indent="0" algn="ctr">
              <a:buNone/>
            </a:pPr>
            <a:r>
              <a:rPr lang="ru-RU" sz="6600" b="1" dirty="0"/>
              <a:t>Вот некоторые из них:</a:t>
            </a:r>
          </a:p>
        </p:txBody>
      </p:sp>
    </p:spTree>
    <p:extLst>
      <p:ext uri="{BB962C8B-B14F-4D97-AF65-F5344CB8AC3E}">
        <p14:creationId xmlns:p14="http://schemas.microsoft.com/office/powerpoint/2010/main" val="1443253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Şəkil 4">
            <a:extLst>
              <a:ext uri="{FF2B5EF4-FFF2-40B4-BE49-F238E27FC236}">
                <a16:creationId xmlns:a16="http://schemas.microsoft.com/office/drawing/2014/main" id="{26EF95D2-DEE1-4144-AE8D-07A220750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2" y="678656"/>
            <a:ext cx="10650141" cy="550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24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www.millionpodarkov.ru/images/blog/2012/06/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05" y="416389"/>
            <a:ext cx="6236208" cy="243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ibud.ua/userfiles/image/dizain/detskaya-komnata/11-interer-detsko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549" y="1634065"/>
            <a:ext cx="5945746" cy="470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inter-pix.com/db/other/misc/every_day_object/b-pg3eo0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327" y="2595977"/>
            <a:ext cx="3657600" cy="374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878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4277" y="1548180"/>
            <a:ext cx="9601196" cy="13038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2" name="Picture 2" descr="http://900igr.net/datas/predmety/Iz-dereva.files/0034-034-Matrjoshk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29" y="791008"/>
            <a:ext cx="5323240" cy="497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akval.ru/images/detailed/62/NL1189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269" y="791008"/>
            <a:ext cx="5076204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437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avatars.mds.yandex.net/get-pdb/225396/88e897cf-e23a-4262-9345-06efadc146d0/s1200?webp=fals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51" y="692201"/>
            <a:ext cx="4668192" cy="528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s47.radikal.ru/i116/1210/41/3be7b60a3aa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243" y="982132"/>
            <a:ext cx="6096000" cy="528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084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murom-mebel-kz.ru/sites/default/files/imce/istoriya_razvitiya_mebel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94" y="1339403"/>
            <a:ext cx="4438184" cy="426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jurnalstroyka.ru/wp-content/uploads/2017/09/derevyannaya-ehko-posud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678" y="802888"/>
            <a:ext cx="6378498" cy="526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6471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73</TotalTime>
  <Words>53</Words>
  <Application>Microsoft Office PowerPoint</Application>
  <PresentationFormat>Geniş ekran</PresentationFormat>
  <Paragraphs>14</Paragraphs>
  <Slides>19</Slides>
  <Notes>0</Notes>
  <HiddenSlides>0</HiddenSlides>
  <MMClips>0</MMClips>
  <ScaleCrop>false</ScaleCrop>
  <HeadingPairs>
    <vt:vector size="4" baseType="variant">
      <vt:variant>
        <vt:lpstr>Mövzu</vt:lpstr>
      </vt:variant>
      <vt:variant>
        <vt:i4>1</vt:i4>
      </vt:variant>
      <vt:variant>
        <vt:lpstr>Slayd Başlıqları</vt:lpstr>
      </vt:variant>
      <vt:variant>
        <vt:i4>19</vt:i4>
      </vt:variant>
    </vt:vector>
  </HeadingPairs>
  <TitlesOfParts>
    <vt:vector size="20" baseType="lpstr">
      <vt:lpstr>Натуральные материалы</vt:lpstr>
      <vt:lpstr>Берегите деревянные предметы</vt:lpstr>
      <vt:lpstr>Дерево и деревянные предметы</vt:lpstr>
      <vt:lpstr>PowerPoint Təqdimatı</vt:lpstr>
      <vt:lpstr>Из деревьев делают деревянные предметы</vt:lpstr>
      <vt:lpstr>PowerPoint Təqdimatı</vt:lpstr>
      <vt:lpstr>PowerPoint Təqdimatı</vt:lpstr>
      <vt:lpstr>PowerPoint Təqdimatı</vt:lpstr>
      <vt:lpstr>PowerPoint Təqdimatı</vt:lpstr>
      <vt:lpstr>PowerPoint Təqdimatı</vt:lpstr>
      <vt:lpstr>PowerPoint Təqdimatı</vt:lpstr>
      <vt:lpstr>стулья</vt:lpstr>
      <vt:lpstr>PowerPoint Təqdimatı</vt:lpstr>
      <vt:lpstr>PowerPoint Təqdimatı</vt:lpstr>
      <vt:lpstr>PowerPoint Təqdimatı</vt:lpstr>
      <vt:lpstr>PowerPoint Təqdimatı</vt:lpstr>
      <vt:lpstr>PowerPoint Təqdimatı</vt:lpstr>
      <vt:lpstr>PowerPoint Təqdimatı</vt:lpstr>
      <vt:lpstr>Рефлексия </vt:lpstr>
      <vt:lpstr>PowerPoint Təqdimatı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Берегите деревянные предметы</dc:title>
  <dc:creator>Tigran</dc:creator>
  <cp:lastModifiedBy>ajgul.musaeva.97@mail.ru</cp:lastModifiedBy>
  <cp:revision>16</cp:revision>
  <dcterms:created xsi:type="dcterms:W3CDTF">2018-04-24T17:19:25Z</dcterms:created>
  <dcterms:modified xsi:type="dcterms:W3CDTF">2020-04-22T14:10:32Z</dcterms:modified>
</cp:coreProperties>
</file>