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80" r:id="rId4"/>
    <p:sldId id="257" r:id="rId5"/>
    <p:sldId id="258" r:id="rId6"/>
    <p:sldId id="282" r:id="rId7"/>
    <p:sldId id="259" r:id="rId8"/>
    <p:sldId id="260" r:id="rId9"/>
    <p:sldId id="262" r:id="rId10"/>
    <p:sldId id="275" r:id="rId11"/>
    <p:sldId id="264" r:id="rId12"/>
    <p:sldId id="266" r:id="rId13"/>
    <p:sldId id="272" r:id="rId14"/>
    <p:sldId id="271" r:id="rId15"/>
    <p:sldId id="273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53" y="-2294"/>
            <a:ext cx="9254753" cy="68602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Выполнила: воспитатель Ипатова Т В</a:t>
            </a:r>
          </a:p>
          <a:p>
            <a:r>
              <a:rPr lang="ru-RU" dirty="0">
                <a:solidFill>
                  <a:schemeClr val="bg1"/>
                </a:solidFill>
              </a:rPr>
              <a:t>Детский сад 148</a:t>
            </a:r>
          </a:p>
          <a:p>
            <a:r>
              <a:rPr lang="ru-RU" dirty="0">
                <a:solidFill>
                  <a:schemeClr val="bg1"/>
                </a:solidFill>
              </a:rPr>
              <a:t>г. Екатеринбург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857232"/>
            <a:ext cx="692948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Путешествие в сказку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«Теремок»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" y="0"/>
            <a:ext cx="88094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Выбежал на опушку зайчишка…</a:t>
            </a: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510084"/>
            <a:ext cx="3130554" cy="23479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2187624"/>
            <a:ext cx="10585176" cy="11377264"/>
          </a:xfrm>
        </p:spPr>
      </p:pic>
      <p:pic>
        <p:nvPicPr>
          <p:cNvPr id="6" name="Содержимое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9324" l="988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16" y="2996952"/>
            <a:ext cx="3419872" cy="4430000"/>
          </a:xfrm>
        </p:spPr>
      </p:pic>
      <p:pic>
        <p:nvPicPr>
          <p:cNvPr id="7" name="Рисунок 6" descr="загружено (2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717" y="4797152"/>
            <a:ext cx="1653620" cy="2441597"/>
          </a:xfrm>
          <a:prstGeom prst="rect">
            <a:avLst/>
          </a:prstGeom>
        </p:spPr>
      </p:pic>
      <p:pic>
        <p:nvPicPr>
          <p:cNvPr id="8" name="Рисунок 7" descr="загружено (1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443" y="4666061"/>
            <a:ext cx="2633489" cy="2703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1107504"/>
            <a:ext cx="9011344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зверушек стало жить в Теремке?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Тише, тише не шумите, 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Кто-то к нам идет сюда! 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Ну, конечно же, лиса!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2420"/>
            <a:ext cx="2448272" cy="271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467544"/>
            <a:ext cx="10945216" cy="10081120"/>
          </a:xfrm>
        </p:spPr>
      </p:pic>
      <p:pic>
        <p:nvPicPr>
          <p:cNvPr id="7" name="Рисунок 6" descr="загружено (2)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5" b="9854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529" y="4935863"/>
            <a:ext cx="2062728" cy="2169672"/>
          </a:xfrm>
          <a:prstGeom prst="rect">
            <a:avLst/>
          </a:prstGeom>
        </p:spPr>
      </p:pic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57" y="4935863"/>
            <a:ext cx="2716909" cy="296787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1" b="99398" l="9820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8"/>
            <a:ext cx="2762269" cy="3355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зверушек стало жить в Теремке?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03" y="3908028"/>
            <a:ext cx="2520280" cy="325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79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00948" cy="20827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А по лесу уж медведь идёт. 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Вдруг увидел теремок – 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как заревёт: 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«Вы пустите меня в теремок!» </a:t>
            </a:r>
          </a:p>
        </p:txBody>
      </p:sp>
      <p:pic>
        <p:nvPicPr>
          <p:cNvPr id="5" name="Содержимое 4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5F8AA"/>
              </a:clrFrom>
              <a:clrTo>
                <a:srgbClr val="F5F8A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2188" l="0" r="9717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7" y="3356992"/>
            <a:ext cx="1512168" cy="33123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Содержимое 7" descr="images (1)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clrChange>
              <a:clrFrom>
                <a:srgbClr val="FEFFCE"/>
              </a:clrFrom>
              <a:clrTo>
                <a:srgbClr val="FEFF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2708" l="0" r="9434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20270" y="2924944"/>
            <a:ext cx="1817243" cy="348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загружено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5104907"/>
            <a:ext cx="1459557" cy="1529855"/>
          </a:xfrm>
          <a:prstGeom prst="rect">
            <a:avLst/>
          </a:prstGeom>
        </p:spPr>
      </p:pic>
      <p:pic>
        <p:nvPicPr>
          <p:cNvPr id="11" name="Рисунок 10" descr="загружено (2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205" y="5244893"/>
            <a:ext cx="866127" cy="1249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0" y="3932516"/>
            <a:ext cx="2448272" cy="290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09" b="98594" l="9716" r="89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87" y="4093485"/>
            <a:ext cx="2762269" cy="25827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Блок-схема: перфолента 7"/>
          <p:cNvSpPr/>
          <p:nvPr/>
        </p:nvSpPr>
        <p:spPr>
          <a:xfrm>
            <a:off x="1759370" y="2000240"/>
            <a:ext cx="5312960" cy="260193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Конец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7467600" cy="4873752"/>
          </a:xfrm>
        </p:spPr>
        <p:txBody>
          <a:bodyPr/>
          <a:lstStyle/>
          <a:p>
            <a:r>
              <a:rPr lang="ru-RU" b="1" dirty="0"/>
              <a:t>Цели: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1. Закреплять счет в пределах 5; понятия «короче», «длиннее»; геометрические фигуры (круг, квадрат, треугольник, прямоугольник).</a:t>
            </a:r>
            <a:br>
              <a:rPr lang="ru-RU" dirty="0"/>
            </a:br>
            <a:r>
              <a:rPr lang="ru-RU" dirty="0"/>
              <a:t>2. Упражнять в счете и отсчете предметов на слух(в пределах 5)</a:t>
            </a:r>
            <a:br>
              <a:rPr lang="ru-RU" dirty="0"/>
            </a:br>
            <a:r>
              <a:rPr lang="ru-RU" dirty="0"/>
              <a:t>3. Воспитывать дружелюбие, доброту, отзывчивость</a:t>
            </a:r>
          </a:p>
        </p:txBody>
      </p:sp>
      <p:pic>
        <p:nvPicPr>
          <p:cNvPr id="5" name="Содержимое 3" descr="загружено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29454" y="4000504"/>
            <a:ext cx="1790716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53" y="-2294"/>
            <a:ext cx="9254753" cy="68602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2654296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827584"/>
            <a:ext cx="10945216" cy="9649072"/>
          </a:xfrm>
        </p:spPr>
      </p:pic>
      <p:pic>
        <p:nvPicPr>
          <p:cNvPr id="8" name="Содержимое 7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333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544" y="3906292"/>
            <a:ext cx="2908274" cy="3295253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382904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Стоит в поле Теремок.</a:t>
            </a:r>
            <a:b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не низок, не высок.</a:t>
            </a:r>
            <a:b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по полю мышка бежала,</a:t>
            </a:r>
            <a:b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Теремок увидала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337850">
            <a:off x="298243" y="2721494"/>
            <a:ext cx="2143125" cy="2286001"/>
          </a:xfrm>
        </p:spPr>
      </p:pic>
      <p:pic>
        <p:nvPicPr>
          <p:cNvPr id="7" name="Содержимое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83" y="2348261"/>
            <a:ext cx="2829343" cy="2132889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71360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какой дорожке  Мышка может попасть в Теремок?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3623" y="3996890"/>
            <a:ext cx="3326403" cy="4567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5706" y="5746433"/>
            <a:ext cx="8168467" cy="4180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0" cy="6552728"/>
          </a:xfrm>
        </p:spPr>
      </p:pic>
      <p:sp>
        <p:nvSpPr>
          <p:cNvPr id="6" name="TextBox 5"/>
          <p:cNvSpPr txBox="1"/>
          <p:nvPr/>
        </p:nvSpPr>
        <p:spPr>
          <a:xfrm>
            <a:off x="1651456" y="332656"/>
            <a:ext cx="5697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Сколько деревьев растет возле терема?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310"/>
            <a:ext cx="8640960" cy="6552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8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зверушек стало жить в Теремке?</a:t>
            </a:r>
          </a:p>
        </p:txBody>
      </p:sp>
      <p:pic>
        <p:nvPicPr>
          <p:cNvPr id="5" name="Содержимое 4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7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4581128"/>
            <a:ext cx="2143125" cy="2143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68952" cy="6597352"/>
          </a:xfrm>
        </p:spPr>
      </p:pic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968230"/>
            <a:ext cx="1433218" cy="1889770"/>
          </a:xfrm>
        </p:spPr>
      </p:pic>
      <p:sp>
        <p:nvSpPr>
          <p:cNvPr id="7" name="Прямоугольник 6"/>
          <p:cNvSpPr/>
          <p:nvPr/>
        </p:nvSpPr>
        <p:spPr>
          <a:xfrm>
            <a:off x="642910" y="571480"/>
            <a:ext cx="40005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Лягушка скачет по болоту.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теремке ей жить охота!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Сколько зверушек стало жить в Теремке?</a:t>
            </a:r>
          </a:p>
        </p:txBody>
      </p:sp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0" b="100000" l="3261" r="994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4941168"/>
            <a:ext cx="1152128" cy="1800200"/>
          </a:xfrm>
        </p:spPr>
      </p:pic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4149080"/>
            <a:ext cx="2143125" cy="21431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1034</TotalTime>
  <Words>200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зверушек стало жить в Теремке?</vt:lpstr>
      <vt:lpstr>Презентация PowerPoint</vt:lpstr>
      <vt:lpstr>Сколько зверушек стало жить в Теремке?</vt:lpstr>
      <vt:lpstr>Выбежал на опушку зайчишка…</vt:lpstr>
      <vt:lpstr>Сколько зверушек стало жить в Теремке?</vt:lpstr>
      <vt:lpstr>Тише, тише не шумите,  Кто-то к нам идет сюда!  Ну, конечно же, лиса!</vt:lpstr>
      <vt:lpstr>Сколько зверушек стало жить в Теремке?</vt:lpstr>
      <vt:lpstr>А по лесу уж медведь идёт.  Вдруг увидел теремок –  как заревёт:  «Вы пустите меня в теремок!»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Татьяна</cp:lastModifiedBy>
  <cp:revision>63</cp:revision>
  <dcterms:created xsi:type="dcterms:W3CDTF">2014-03-16T16:05:37Z</dcterms:created>
  <dcterms:modified xsi:type="dcterms:W3CDTF">2020-04-20T12:16:22Z</dcterms:modified>
</cp:coreProperties>
</file>