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81" r:id="rId3"/>
    <p:sldId id="280" r:id="rId4"/>
    <p:sldId id="257" r:id="rId5"/>
    <p:sldId id="258" r:id="rId6"/>
    <p:sldId id="282" r:id="rId7"/>
    <p:sldId id="259" r:id="rId8"/>
    <p:sldId id="260" r:id="rId9"/>
    <p:sldId id="262" r:id="rId10"/>
    <p:sldId id="275" r:id="rId11"/>
    <p:sldId id="264" r:id="rId12"/>
    <p:sldId id="266" r:id="rId13"/>
    <p:sldId id="272" r:id="rId14"/>
    <p:sldId id="271" r:id="rId15"/>
    <p:sldId id="273" r:id="rId16"/>
    <p:sldId id="28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56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3.jpe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3.png"/><Relationship Id="rId7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microsoft.com/office/2007/relationships/hdphoto" Target="../media/hdphoto2.wdp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6.png"/><Relationship Id="rId7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jpeg"/><Relationship Id="rId5" Type="http://schemas.openxmlformats.org/officeDocument/2006/relationships/image" Target="../media/image6.jpeg"/><Relationship Id="rId4" Type="http://schemas.microsoft.com/office/2007/relationships/hdphoto" Target="../media/hdphoto6.wdp"/><Relationship Id="rId9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753" y="-2294"/>
            <a:ext cx="9254753" cy="6860294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5517232"/>
            <a:ext cx="6400800" cy="17526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Выполнила: воспитатель Ипатова Т В</a:t>
            </a:r>
          </a:p>
          <a:p>
            <a:r>
              <a:rPr lang="ru-RU" dirty="0">
                <a:solidFill>
                  <a:schemeClr val="bg1"/>
                </a:solidFill>
              </a:rPr>
              <a:t>Детский сад 148</a:t>
            </a:r>
          </a:p>
          <a:p>
            <a:r>
              <a:rPr lang="ru-RU" dirty="0">
                <a:solidFill>
                  <a:schemeClr val="bg1"/>
                </a:solidFill>
              </a:rPr>
              <a:t>г. Екатеринбург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857232"/>
            <a:ext cx="6929486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Путешествие в сказку</a:t>
            </a:r>
          </a:p>
          <a:p>
            <a:pPr algn="ctr"/>
            <a:r>
              <a:rPr lang="ru-RU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«Теремок»</a:t>
            </a:r>
            <a:endParaRPr lang="ru-RU" sz="6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" y="0"/>
            <a:ext cx="880942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1014" cy="114300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Выбежал на опушку зайчишка…</a:t>
            </a:r>
          </a:p>
        </p:txBody>
      </p:sp>
      <p:pic>
        <p:nvPicPr>
          <p:cNvPr id="6" name="Содержимое 5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3" b="96809" l="9750" r="899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4510084"/>
            <a:ext cx="3130554" cy="234791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0648" y="-2187624"/>
            <a:ext cx="10585176" cy="11377264"/>
          </a:xfrm>
        </p:spPr>
      </p:pic>
      <p:pic>
        <p:nvPicPr>
          <p:cNvPr id="6" name="Содержимое 5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02" b="99324" l="9883" r="899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1116" y="2996952"/>
            <a:ext cx="3419872" cy="4430000"/>
          </a:xfrm>
        </p:spPr>
      </p:pic>
      <p:pic>
        <p:nvPicPr>
          <p:cNvPr id="7" name="Рисунок 6" descr="загружено (2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7717" y="4797152"/>
            <a:ext cx="1653620" cy="2441597"/>
          </a:xfrm>
          <a:prstGeom prst="rect">
            <a:avLst/>
          </a:prstGeom>
        </p:spPr>
      </p:pic>
      <p:pic>
        <p:nvPicPr>
          <p:cNvPr id="8" name="Рисунок 7" descr="загружено (1).jp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78" b="95556" l="9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39443" y="4666061"/>
            <a:ext cx="2633489" cy="270377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-1107504"/>
            <a:ext cx="9011344" cy="792088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Сколько зверушек стало жить в Теремке?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Тише, тише не шумите, </a:t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</a:rPr>
              <a:t>Кто-то к нам идет сюда! </a:t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</a:rPr>
              <a:t>Ну, конечно же, лиса!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142420"/>
            <a:ext cx="2448272" cy="27155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1467544"/>
            <a:ext cx="10945216" cy="10081120"/>
          </a:xfrm>
        </p:spPr>
      </p:pic>
      <p:pic>
        <p:nvPicPr>
          <p:cNvPr id="7" name="Рисунок 6" descr="загружено (2)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55" b="9854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77529" y="4935863"/>
            <a:ext cx="2062728" cy="2169672"/>
          </a:xfrm>
          <a:prstGeom prst="rect">
            <a:avLst/>
          </a:prstGeom>
        </p:spPr>
      </p:pic>
      <p:pic>
        <p:nvPicPr>
          <p:cNvPr id="6" name="Содержимое 5" descr="загружено (1).jpg"/>
          <p:cNvPicPr>
            <a:picLocks noGrp="1" noChangeAspect="1"/>
          </p:cNvPicPr>
          <p:nvPr>
            <p:ph sz="quarter" idx="1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78" b="95556" l="9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4457" y="4935863"/>
            <a:ext cx="2716909" cy="2967877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11" b="99398" l="9820" r="899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581128"/>
            <a:ext cx="2762269" cy="33553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75456"/>
            <a:ext cx="8229600" cy="79208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Сколько зверушек стало жить в Теремке?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403" y="3908028"/>
            <a:ext cx="2520280" cy="3257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2798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7400948" cy="2082792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rgbClr val="0070C0"/>
                </a:solidFill>
              </a:rPr>
              <a:t>А по лесу уж медведь идёт. </a:t>
            </a:r>
            <a:br>
              <a:rPr lang="ru-RU" sz="3200" b="1" i="1" dirty="0">
                <a:solidFill>
                  <a:srgbClr val="0070C0"/>
                </a:solidFill>
              </a:rPr>
            </a:br>
            <a:r>
              <a:rPr lang="ru-RU" sz="3200" b="1" i="1" dirty="0">
                <a:solidFill>
                  <a:srgbClr val="0070C0"/>
                </a:solidFill>
              </a:rPr>
              <a:t>Вдруг увидел теремок – </a:t>
            </a:r>
            <a:br>
              <a:rPr lang="ru-RU" sz="3200" b="1" i="1" dirty="0">
                <a:solidFill>
                  <a:srgbClr val="0070C0"/>
                </a:solidFill>
              </a:rPr>
            </a:br>
            <a:r>
              <a:rPr lang="ru-RU" sz="3200" b="1" i="1" dirty="0">
                <a:solidFill>
                  <a:srgbClr val="0070C0"/>
                </a:solidFill>
              </a:rPr>
              <a:t>как заревёт: </a:t>
            </a:r>
            <a:br>
              <a:rPr lang="ru-RU" sz="3200" b="1" i="1" dirty="0">
                <a:solidFill>
                  <a:srgbClr val="0070C0"/>
                </a:solidFill>
              </a:rPr>
            </a:br>
            <a:r>
              <a:rPr lang="ru-RU" sz="3200" b="1" i="1" dirty="0">
                <a:solidFill>
                  <a:srgbClr val="0070C0"/>
                </a:solidFill>
              </a:rPr>
              <a:t>«Вы пустите меня в теремок!» </a:t>
            </a:r>
          </a:p>
        </p:txBody>
      </p:sp>
      <p:pic>
        <p:nvPicPr>
          <p:cNvPr id="5" name="Содержимое 4" descr="images (1)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clrChange>
              <a:clrFrom>
                <a:srgbClr val="F5F8AA"/>
              </a:clrFrom>
              <a:clrTo>
                <a:srgbClr val="F5F8A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42" b="92188" l="0" r="9717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77" y="3356992"/>
            <a:ext cx="1512168" cy="3312368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8" name="Содержимое 7" descr="images (1).jpg"/>
          <p:cNvPicPr>
            <a:picLocks noGrp="1" noChangeAspect="1"/>
          </p:cNvPicPr>
          <p:nvPr>
            <p:ph sz="quarter" idx="2"/>
          </p:nvPr>
        </p:nvPicPr>
        <p:blipFill>
          <a:blip r:embed="rId3">
            <a:clrChange>
              <a:clrFrom>
                <a:srgbClr val="FEFFCE"/>
              </a:clrFrom>
              <a:clrTo>
                <a:srgbClr val="FEFFC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63" b="92708" l="0" r="9434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020270" y="2924944"/>
            <a:ext cx="1817243" cy="3484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загружено (1)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3648" y="5104907"/>
            <a:ext cx="1459557" cy="1529855"/>
          </a:xfrm>
          <a:prstGeom prst="rect">
            <a:avLst/>
          </a:prstGeom>
        </p:spPr>
      </p:pic>
      <p:pic>
        <p:nvPicPr>
          <p:cNvPr id="11" name="Рисунок 10" descr="загружено (2)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3205" y="5244893"/>
            <a:ext cx="866127" cy="124988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440" y="3932516"/>
            <a:ext cx="2448272" cy="2904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209" b="98594" l="9716" r="898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087" y="4093485"/>
            <a:ext cx="2762269" cy="258278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6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8" name="Блок-схема: перфолента 7"/>
          <p:cNvSpPr/>
          <p:nvPr/>
        </p:nvSpPr>
        <p:spPr>
          <a:xfrm>
            <a:off x="1759370" y="2000240"/>
            <a:ext cx="5312960" cy="2601932"/>
          </a:xfrm>
          <a:prstGeom prst="flowChartPunchedTape">
            <a:avLst/>
          </a:prstGeom>
          <a:noFill/>
          <a:ln>
            <a:solidFill>
              <a:srgbClr val="FF0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8000">
                  <a:solidFill>
                    <a:schemeClr val="accent5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Конец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836712"/>
            <a:ext cx="7467600" cy="4873752"/>
          </a:xfrm>
        </p:spPr>
        <p:txBody>
          <a:bodyPr/>
          <a:lstStyle/>
          <a:p>
            <a:r>
              <a:rPr lang="ru-RU" b="1" dirty="0"/>
              <a:t>Цели: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1. Закреплять счет в пределах 5; понятия «короче», «длиннее»; геометрические фигуры (круг, квадрат, треугольник, прямоугольник).</a:t>
            </a:r>
            <a:br>
              <a:rPr lang="ru-RU" dirty="0"/>
            </a:br>
            <a:r>
              <a:rPr lang="ru-RU" dirty="0"/>
              <a:t>2. Упражнять в счете и отсчете предметов на слух(в пределах 5)</a:t>
            </a:r>
            <a:br>
              <a:rPr lang="ru-RU" dirty="0"/>
            </a:br>
            <a:r>
              <a:rPr lang="ru-RU" dirty="0"/>
              <a:t>3. Воспитывать дружелюбие, доброту, отзывчивость</a:t>
            </a:r>
          </a:p>
        </p:txBody>
      </p:sp>
      <p:pic>
        <p:nvPicPr>
          <p:cNvPr id="5" name="Содержимое 3" descr="загружено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929454" y="4000504"/>
            <a:ext cx="1790716" cy="2609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753" y="-2294"/>
            <a:ext cx="9254753" cy="68602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9048" cy="2654296"/>
          </a:xfrm>
        </p:spPr>
        <p:txBody>
          <a:bodyPr>
            <a:noAutofit/>
          </a:bodyPr>
          <a:lstStyle/>
          <a:p>
            <a:endParaRPr lang="ru-RU" sz="2800" dirty="0"/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1827584"/>
            <a:ext cx="10945216" cy="9649072"/>
          </a:xfrm>
        </p:spPr>
      </p:pic>
      <p:pic>
        <p:nvPicPr>
          <p:cNvPr id="8" name="Содержимое 7" descr="загружено (1)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97333" l="9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24544" y="3906292"/>
            <a:ext cx="2908274" cy="3295253"/>
          </a:xfrm>
        </p:spPr>
      </p:pic>
      <p:sp>
        <p:nvSpPr>
          <p:cNvPr id="6" name="Прямоугольник 5"/>
          <p:cNvSpPr/>
          <p:nvPr/>
        </p:nvSpPr>
        <p:spPr>
          <a:xfrm>
            <a:off x="500034" y="285728"/>
            <a:ext cx="3829048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Стоит в поле Теремок.</a:t>
            </a:r>
            <a:br>
              <a:rPr lang="ru-RU" sz="32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Он не низок, не высок.</a:t>
            </a:r>
            <a:br>
              <a:rPr lang="ru-RU" sz="32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Как по полю мышка бежала,</a:t>
            </a:r>
            <a:br>
              <a:rPr lang="ru-RU" sz="32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Теремок увидала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загружено (1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 rot="21337850">
            <a:off x="298243" y="2721494"/>
            <a:ext cx="2143125" cy="2286001"/>
          </a:xfrm>
        </p:spPr>
      </p:pic>
      <p:pic>
        <p:nvPicPr>
          <p:cNvPr id="7" name="Содержимое 6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583" y="2348261"/>
            <a:ext cx="2829343" cy="2132889"/>
          </a:xfrm>
        </p:spPr>
      </p:pic>
      <p:sp>
        <p:nvSpPr>
          <p:cNvPr id="5" name="Прямоугольник 4"/>
          <p:cNvSpPr/>
          <p:nvPr/>
        </p:nvSpPr>
        <p:spPr>
          <a:xfrm>
            <a:off x="755576" y="1124744"/>
            <a:ext cx="713602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По какой дорожке  Мышка может попасть в Теремок?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13623" y="3996890"/>
            <a:ext cx="3326403" cy="45676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5706" y="5746433"/>
            <a:ext cx="8168467" cy="41800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5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640960" cy="6552728"/>
          </a:xfrm>
        </p:spPr>
      </p:pic>
      <p:sp>
        <p:nvSpPr>
          <p:cNvPr id="6" name="TextBox 5"/>
          <p:cNvSpPr txBox="1"/>
          <p:nvPr/>
        </p:nvSpPr>
        <p:spPr>
          <a:xfrm>
            <a:off x="1651456" y="332656"/>
            <a:ext cx="5697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Сколько деревьев растет возле терема?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310"/>
            <a:ext cx="8640960" cy="655272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2872" y="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Сколько зверушек стало жить в Теремке?</a:t>
            </a:r>
          </a:p>
        </p:txBody>
      </p:sp>
      <p:pic>
        <p:nvPicPr>
          <p:cNvPr id="5" name="Содержимое 4" descr="загружено (1)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9" b="97778" l="9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71800" y="4581128"/>
            <a:ext cx="2143125" cy="214312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568952" cy="6597352"/>
          </a:xfrm>
        </p:spPr>
      </p:pic>
      <p:pic>
        <p:nvPicPr>
          <p:cNvPr id="5" name="Содержимое 4" descr="загружено (2)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4968230"/>
            <a:ext cx="1433218" cy="1889770"/>
          </a:xfrm>
        </p:spPr>
      </p:pic>
      <p:sp>
        <p:nvSpPr>
          <p:cNvPr id="7" name="Прямоугольник 6"/>
          <p:cNvSpPr/>
          <p:nvPr/>
        </p:nvSpPr>
        <p:spPr>
          <a:xfrm>
            <a:off x="642910" y="571480"/>
            <a:ext cx="4000528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Лягушка скачет по болоту.</a:t>
            </a:r>
          </a:p>
          <a:p>
            <a:pPr algn="ctr"/>
            <a:r>
              <a:rPr lang="ru-RU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 теремке ей жить охота!</a:t>
            </a:r>
            <a:endParaRPr lang="ru-RU" sz="3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1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12968" cy="66247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Сколько зверушек стало жить в Теремке?</a:t>
            </a:r>
          </a:p>
        </p:txBody>
      </p:sp>
      <p:pic>
        <p:nvPicPr>
          <p:cNvPr id="5" name="Содержимое 4" descr="загружено (2)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90" b="100000" l="3261" r="9945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9632" y="4941168"/>
            <a:ext cx="1152128" cy="1800200"/>
          </a:xfrm>
        </p:spPr>
      </p:pic>
      <p:pic>
        <p:nvPicPr>
          <p:cNvPr id="6" name="Содержимое 5" descr="загружено (1).jpg"/>
          <p:cNvPicPr>
            <a:picLocks noGrp="1" noChangeAspect="1"/>
          </p:cNvPicPr>
          <p:nvPr>
            <p:ph sz="quarter" idx="2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78" b="95556" l="9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79912" y="4149080"/>
            <a:ext cx="2143125" cy="2143125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1034</TotalTime>
  <Words>200</Words>
  <Application>Microsoft Office PowerPoint</Application>
  <PresentationFormat>Экран (4:3)</PresentationFormat>
  <Paragraphs>19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Century Schoolbook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Сколько зверушек стало жить в Теремке?</vt:lpstr>
      <vt:lpstr>Презентация PowerPoint</vt:lpstr>
      <vt:lpstr>Сколько зверушек стало жить в Теремке?</vt:lpstr>
      <vt:lpstr>Выбежал на опушку зайчишка…</vt:lpstr>
      <vt:lpstr>Сколько зверушек стало жить в Теремке?</vt:lpstr>
      <vt:lpstr>Тише, тише не шумите,  Кто-то к нам идет сюда!  Ну, конечно же, лиса!</vt:lpstr>
      <vt:lpstr>Сколько зверушек стало жить в Теремке?</vt:lpstr>
      <vt:lpstr>А по лесу уж медведь идёт.  Вдруг увидел теремок –  как заревёт:  «Вы пустите меня в теремок!»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Евгения</dc:creator>
  <cp:lastModifiedBy>Татьяна</cp:lastModifiedBy>
  <cp:revision>63</cp:revision>
  <dcterms:created xsi:type="dcterms:W3CDTF">2014-03-16T16:05:37Z</dcterms:created>
  <dcterms:modified xsi:type="dcterms:W3CDTF">2020-04-20T12:16:22Z</dcterms:modified>
</cp:coreProperties>
</file>