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74" r:id="rId12"/>
    <p:sldId id="275" r:id="rId13"/>
    <p:sldId id="276" r:id="rId14"/>
    <p:sldId id="277" r:id="rId15"/>
    <p:sldId id="278" r:id="rId16"/>
    <p:sldId id="262" r:id="rId17"/>
    <p:sldId id="263" r:id="rId18"/>
    <p:sldId id="268" r:id="rId19"/>
    <p:sldId id="269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A2300-684A-40D2-BA09-C7D99F0E4A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Занятие по окружающему миру </a:t>
            </a:r>
            <a:br>
              <a:rPr lang="ru-RU" dirty="0"/>
            </a:br>
            <a:r>
              <a:rPr lang="ru-RU" dirty="0"/>
              <a:t>«Мой город»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317B16-D430-49EC-AE80-860955D48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5438959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Выполнила: воспитатель средней группы Ипатова Т В</a:t>
            </a:r>
          </a:p>
          <a:p>
            <a:r>
              <a:rPr lang="ru-RU" dirty="0"/>
              <a:t>Детский сад 148</a:t>
            </a:r>
          </a:p>
          <a:p>
            <a:r>
              <a:rPr lang="ru-RU" dirty="0" err="1"/>
              <a:t>г.Екатеринбург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45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F7E69D-2A5A-46C9-B2B0-43547A171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2970"/>
            <a:ext cx="7012442" cy="388077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В нашем городе есть много красивых и интересных мест. Например площадь 1905 года,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Плотинка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Храм-на-крови, Оперный театр, небоскрёб Высоцкий и еще множество других мест. Ребята, а какие достопримечательности знаете вы?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05CDD8-005D-455B-B467-C7706030E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442" y="0"/>
            <a:ext cx="4869802" cy="69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8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лощадь 1905 года (Екатеринбург): фото и отзывы — НГС.ТУРИЗМ">
            <a:extLst>
              <a:ext uri="{FF2B5EF4-FFF2-40B4-BE49-F238E27FC236}">
                <a16:creationId xmlns:a16="http://schemas.microsoft.com/office/drawing/2014/main" id="{5A3E4A00-E7C2-4EE8-A6E3-C405493FE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7" y="0"/>
            <a:ext cx="9232135" cy="69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1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лотинка в Екатеринбурге — фото, адрес и режим работы, афиша и ...">
            <a:extLst>
              <a:ext uri="{FF2B5EF4-FFF2-40B4-BE49-F238E27FC236}">
                <a16:creationId xmlns:a16="http://schemas.microsoft.com/office/drawing/2014/main" id="{63BFF8EE-7DAB-41F2-A4E2-C45DFBB92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091"/>
            <a:ext cx="11984705" cy="64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4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Храм-на-Крови (Екатеринбург) — Радио ВЕРА">
            <a:extLst>
              <a:ext uri="{FF2B5EF4-FFF2-40B4-BE49-F238E27FC236}">
                <a16:creationId xmlns:a16="http://schemas.microsoft.com/office/drawing/2014/main" id="{34B67EC1-477C-456C-9569-368BB386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66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6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Оперный - отзыв о Екатеринбургский государственный ...">
            <a:extLst>
              <a:ext uri="{FF2B5EF4-FFF2-40B4-BE49-F238E27FC236}">
                <a16:creationId xmlns:a16="http://schemas.microsoft.com/office/drawing/2014/main" id="{A85DE937-37A4-4257-9483-6AE2BB7D5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2801" cy="63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809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Небоскреб Высоцкий — Екатеринбург">
            <a:extLst>
              <a:ext uri="{FF2B5EF4-FFF2-40B4-BE49-F238E27FC236}">
                <a16:creationId xmlns:a16="http://schemas.microsoft.com/office/drawing/2014/main" id="{30C1756A-9DD5-4C7C-8930-817519182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00" y="477483"/>
            <a:ext cx="7613400" cy="590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Небоскрёб Высоцкий - Изображение Смотровая площадка бизнес центра ...">
            <a:extLst>
              <a:ext uri="{FF2B5EF4-FFF2-40B4-BE49-F238E27FC236}">
                <a16:creationId xmlns:a16="http://schemas.microsoft.com/office/drawing/2014/main" id="{7ABA8F34-030D-40A1-9D1D-5860A8DE6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5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064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A4A87-DD95-42B9-8336-60074D9A1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09" y="1358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Ребята, давайте посмотрим фотографии современного Екатеринбурга.</a:t>
            </a:r>
          </a:p>
        </p:txBody>
      </p:sp>
      <p:pic>
        <p:nvPicPr>
          <p:cNvPr id="2050" name="Picture 2" descr="Ради ЭКСПО-2025 Россия готова превратить Екатеринбург в город ...">
            <a:extLst>
              <a:ext uri="{FF2B5EF4-FFF2-40B4-BE49-F238E27FC236}">
                <a16:creationId xmlns:a16="http://schemas.microsoft.com/office/drawing/2014/main" id="{1C55CACF-F052-4A36-9D38-4912AD534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145" y="1244906"/>
            <a:ext cx="7522621" cy="56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976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ород Екатеринбург: климат, экология, районы, экономика, криминал ...">
            <a:extLst>
              <a:ext uri="{FF2B5EF4-FFF2-40B4-BE49-F238E27FC236}">
                <a16:creationId xmlns:a16="http://schemas.microsoft.com/office/drawing/2014/main" id="{6E8E5A6C-1AF6-43C8-B0C3-B8DE9205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366872" cy="688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74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остопримечательности Екатеринбурга – ТОП 30 — way2day.com">
            <a:extLst>
              <a:ext uri="{FF2B5EF4-FFF2-40B4-BE49-F238E27FC236}">
                <a16:creationId xmlns:a16="http://schemas.microsoft.com/office/drawing/2014/main" id="{B3AE33A1-B456-48DE-BC8F-5EDA79CB8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2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160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Екатеринбургский государственный цирк, цирк, ул. 8 Марта, 43 ...">
            <a:extLst>
              <a:ext uri="{FF2B5EF4-FFF2-40B4-BE49-F238E27FC236}">
                <a16:creationId xmlns:a16="http://schemas.microsoft.com/office/drawing/2014/main" id="{9866FBCC-23CE-4714-AB83-10388C6B0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1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DAC2D-CA36-4271-A68E-44EB65B8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3818CE-C71C-472B-A0CC-6CB8664C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34" y="1930400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/>
              <a:t>Продолжать закреплять название родного города;</a:t>
            </a:r>
          </a:p>
          <a:p>
            <a:r>
              <a:rPr lang="ru-RU" sz="2400" dirty="0"/>
              <a:t>Знакомить с его достопримечательностями;</a:t>
            </a:r>
          </a:p>
          <a:p>
            <a:r>
              <a:rPr lang="ru-RU" sz="2400" dirty="0"/>
              <a:t>Воспитывать чувство гордости за свой город.</a:t>
            </a:r>
          </a:p>
        </p:txBody>
      </p:sp>
    </p:spTree>
    <p:extLst>
      <p:ext uri="{BB962C8B-B14F-4D97-AF65-F5344CB8AC3E}">
        <p14:creationId xmlns:p14="http://schemas.microsoft.com/office/powerpoint/2010/main" val="307630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Екатеринбург 2 дня — АлмазТур Уфа. Автобусные туры из Уфы">
            <a:extLst>
              <a:ext uri="{FF2B5EF4-FFF2-40B4-BE49-F238E27FC236}">
                <a16:creationId xmlns:a16="http://schemas.microsoft.com/office/drawing/2014/main" id="{E510CE4F-ED00-4DD1-A60E-F06BBFDC4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66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23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Город Екатеринбург: история и достопримечательности — Ураловед">
            <a:extLst>
              <a:ext uri="{FF2B5EF4-FFF2-40B4-BE49-F238E27FC236}">
                <a16:creationId xmlns:a16="http://schemas.microsoft.com/office/drawing/2014/main" id="{03C6A959-687D-47C7-9ABB-695CF581D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81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38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оекты домов Екатеринбург">
            <a:extLst>
              <a:ext uri="{FF2B5EF4-FFF2-40B4-BE49-F238E27FC236}">
                <a16:creationId xmlns:a16="http://schemas.microsoft.com/office/drawing/2014/main" id="{F182197D-C1E7-4BE2-8F37-BB9776A8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71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5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8B0F4E-070A-4F31-90D2-5230FCEB2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76" y="1266263"/>
            <a:ext cx="9287778" cy="522901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2785336-C2C3-437E-A6AE-4D6974CA6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179" y="198304"/>
            <a:ext cx="8596668" cy="3880773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Утром рано мы встаём,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Город видим за окном.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Он проснулся, он живёт.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Нас на улицу зовёт.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21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6F6AF-EF53-4105-BB35-051FEB77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60" y="-383588"/>
            <a:ext cx="9590386" cy="13208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Ребята, сегодня мы с вами поговорим о нашем замечательном городе. А в каком городе мы живём?</a:t>
            </a:r>
            <a:endParaRPr lang="ru-RU" dirty="0"/>
          </a:p>
        </p:txBody>
      </p:sp>
      <p:pic>
        <p:nvPicPr>
          <p:cNvPr id="1026" name="Picture 2" descr="Город Екатеринбург - описание истории, климата, экологии ...">
            <a:extLst>
              <a:ext uri="{FF2B5EF4-FFF2-40B4-BE49-F238E27FC236}">
                <a16:creationId xmlns:a16="http://schemas.microsoft.com/office/drawing/2014/main" id="{B6B34BF3-E11D-49DB-9707-40961A29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6" y="1261476"/>
            <a:ext cx="8863273" cy="55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08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174D6-6E59-47F2-BD51-1F8D2512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93" y="156238"/>
            <a:ext cx="10174281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Правильно! Мы с вами живём в городе Екатеринбурге. Екатеринбург – это наша малая Родина. Скажите пожалуйста, а что мы называем малой Родиной?</a:t>
            </a:r>
            <a:endParaRPr lang="ru-RU" dirty="0"/>
          </a:p>
        </p:txBody>
      </p:sp>
      <p:pic>
        <p:nvPicPr>
          <p:cNvPr id="14338" name="Picture 2" descr="Екатеринбург: жизнерадостный город, наполненный дыханием искусства ...">
            <a:extLst>
              <a:ext uri="{FF2B5EF4-FFF2-40B4-BE49-F238E27FC236}">
                <a16:creationId xmlns:a16="http://schemas.microsoft.com/office/drawing/2014/main" id="{7E7E2465-E554-42AC-9656-9A9FB529A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6" y="1649371"/>
            <a:ext cx="8504620" cy="520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2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37D15-FF64-406B-A83A-CABFBDAC6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13" y="156238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Правильно! А в какой же стране мы живём?</a:t>
            </a:r>
            <a:endParaRPr lang="ru-RU" dirty="0"/>
          </a:p>
        </p:txBody>
      </p:sp>
      <p:pic>
        <p:nvPicPr>
          <p:cNvPr id="16386" name="Picture 2" descr="Конкурс «Моя Родина – Россия!». Конкурсы. Творческое объединение ...">
            <a:extLst>
              <a:ext uri="{FF2B5EF4-FFF2-40B4-BE49-F238E27FC236}">
                <a16:creationId xmlns:a16="http://schemas.microsoft.com/office/drawing/2014/main" id="{FEA6A257-D7D3-4A76-A682-C65F58B1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76" y="1344058"/>
            <a:ext cx="7143605" cy="53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60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9FF51-B006-4092-86FD-75267B5B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95556" cy="13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Верно! Россия – это наша большая Родина. Мы все россияне, и очень сильно любим свою страну. </a:t>
            </a:r>
            <a:endParaRPr lang="ru-RU" dirty="0"/>
          </a:p>
        </p:txBody>
      </p:sp>
      <p:pic>
        <p:nvPicPr>
          <p:cNvPr id="15362" name="Picture 2" descr="Россия: отдых в России, курорты, отели, отзывы | Путеводитель Турпрома">
            <a:extLst>
              <a:ext uri="{FF2B5EF4-FFF2-40B4-BE49-F238E27FC236}">
                <a16:creationId xmlns:a16="http://schemas.microsoft.com/office/drawing/2014/main" id="{283FF695-87F0-4C16-BC9F-CF2E2741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0"/>
            <a:ext cx="1041094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3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3AB1F-57EC-4D0A-8C67-C8009740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790"/>
            <a:ext cx="10659023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Ребята, скажите, а всегда ли наш город был таким, какой он есть сейчас? С большими домами, зданиями, торговыми центрами?</a:t>
            </a:r>
            <a:endParaRPr lang="ru-RU" dirty="0"/>
          </a:p>
        </p:txBody>
      </p:sp>
      <p:pic>
        <p:nvPicPr>
          <p:cNvPr id="17410" name="Picture 2" descr="Старые фото: Екатеринбург с Екатерининского собора (1898 год ...">
            <a:extLst>
              <a:ext uri="{FF2B5EF4-FFF2-40B4-BE49-F238E27FC236}">
                <a16:creationId xmlns:a16="http://schemas.microsoft.com/office/drawing/2014/main" id="{42E7DE58-404C-444A-ACBC-4B967259C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9527"/>
            <a:ext cx="4797846" cy="33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Старые фото: Екатеринбург с Екатерининского собора (1898 год ...">
            <a:extLst>
              <a:ext uri="{FF2B5EF4-FFF2-40B4-BE49-F238E27FC236}">
                <a16:creationId xmlns:a16="http://schemas.microsoft.com/office/drawing/2014/main" id="{46FEBA32-3003-4FE7-8CF5-F0CDB6EBC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17" y="3309777"/>
            <a:ext cx="5154058" cy="359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Новости по метке «старые фото Екатеринбурга» - Страница №1 | e1.ru ...">
            <a:extLst>
              <a:ext uri="{FF2B5EF4-FFF2-40B4-BE49-F238E27FC236}">
                <a16:creationId xmlns:a16="http://schemas.microsoft.com/office/drawing/2014/main" id="{3E0DC3E4-0A1F-4353-8C00-C8933D6BE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23" y="1249629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Свердловский клуб «Профинтерн»">
            <a:extLst>
              <a:ext uri="{FF2B5EF4-FFF2-40B4-BE49-F238E27FC236}">
                <a16:creationId xmlns:a16="http://schemas.microsoft.com/office/drawing/2014/main" id="{47DA6304-D55D-4FB9-BE9D-B9605555B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9" y="1579957"/>
            <a:ext cx="7711807" cy="527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25233F-9BBE-4CBB-99FF-AC4429CC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94" y="623148"/>
            <a:ext cx="8822310" cy="561170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правильно, ребята, таким город стал совсем недавно. Наш город образовался в 1723 году. Город был основан как завод – крепость на реке Исеть и назван в честь императрицы Екатерины I. В городе было мало жителей, дома были небольшие. Посмотрите внимательно на фотографию, она черно- белая, это наш город в 18 веке. В городе начали изготовлять металл,  медные и железные деньги, драгоценные камни. Была построена железная дорога. Посмотрите на фотографии того времени, и ты, Незнайка, тоже полюбуйся на наш город в старые времена.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 20 веке город был переименован в Свердловск и стал мощным центром страны. Здесь строятся гигантские предприятия, например, такие как Уралмаш,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Уралтрансмаш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посмотрите эти предприятия на фотографиях.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Даже во время Великой Отечественной Войны идёт строительство жилья, заводов. А после войны город ещё больше растёт и развивается, облик города меняется, строится метро. Посмотрите и это на наших фотографиях.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76327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382</Words>
  <Application>Microsoft Office PowerPoint</Application>
  <PresentationFormat>Широкоэкранный</PresentationFormat>
  <Paragraphs>22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Trebuchet MS</vt:lpstr>
      <vt:lpstr>Wingdings 3</vt:lpstr>
      <vt:lpstr>Аспект</vt:lpstr>
      <vt:lpstr>Занятие по окружающему миру  «Мой город»</vt:lpstr>
      <vt:lpstr>Цель:</vt:lpstr>
      <vt:lpstr>Презентация PowerPoint</vt:lpstr>
      <vt:lpstr> Ребята, сегодня мы с вами поговорим о нашем замечательном городе. А в каком городе мы живём?</vt:lpstr>
      <vt:lpstr>Правильно! Мы с вами живём в городе Екатеринбурге. Екатеринбург – это наша малая Родина. Скажите пожалуйста, а что мы называем малой Родиной?</vt:lpstr>
      <vt:lpstr>Правильно! А в какой же стране мы живём?</vt:lpstr>
      <vt:lpstr>Верно! Россия – это наша большая Родина. Мы все россияне, и очень сильно любим свою страну. </vt:lpstr>
      <vt:lpstr>Ребята, скажите, а всегда ли наш город был таким, какой он есть сейчас? С большими домами, зданиями, торговыми центрами?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Ребята, давайте посмотрим фотографии современного Екатеринбурга.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11</cp:revision>
  <dcterms:created xsi:type="dcterms:W3CDTF">2020-04-21T11:01:23Z</dcterms:created>
  <dcterms:modified xsi:type="dcterms:W3CDTF">2020-04-21T13:12:09Z</dcterms:modified>
</cp:coreProperties>
</file>