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A4D"/>
    <a:srgbClr val="2F6E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ECB0F8-DC27-4806-B3F8-64337362572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920CF6-06CC-4410-8071-95A1BDA8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wheel spokes="8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6624736" cy="302433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1">
                    <a:lumMod val="25000"/>
                  </a:schemeClr>
                </a:solidFill>
                <a:latin typeface="Segoe Print" pitchFamily="2" charset="0"/>
              </a:rPr>
              <a:t>Путешествие в прошлое пылесоса</a:t>
            </a:r>
            <a:endParaRPr lang="ru-RU" sz="4800" dirty="0">
              <a:solidFill>
                <a:schemeClr val="accent1">
                  <a:lumMod val="2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ownloads\старинный пылес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2259"/>
            <a:ext cx="4608512" cy="643348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3568" y="188640"/>
            <a:ext cx="7848872" cy="1296144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Первый пылесос «</a:t>
            </a:r>
            <a:r>
              <a:rPr lang="ru-RU" sz="3200" dirty="0" err="1" smtClean="0">
                <a:solidFill>
                  <a:srgbClr val="2F6E73"/>
                </a:solidFill>
                <a:latin typeface="Segoe Print" pitchFamily="2" charset="0"/>
              </a:rPr>
              <a:t>Электролюкс</a:t>
            </a:r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» с вентилятором</a:t>
            </a:r>
            <a:endParaRPr lang="ru-RU" sz="32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0242" name="Picture 2" descr="C:\Users\HP\Downloads\Первый электролюк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964920" cy="504056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71600" y="260648"/>
            <a:ext cx="7272808" cy="86409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Первый пылесос «Сименс»</a:t>
            </a:r>
            <a:endParaRPr lang="ru-RU" sz="32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1266" name="Picture 2" descr="C:\Users\HP\Downloads\Первый пылесос Симен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4196184" cy="54720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99592" y="188640"/>
            <a:ext cx="7560840" cy="1008112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2F6E73"/>
                </a:solidFill>
                <a:latin typeface="Segoe Print" pitchFamily="2" charset="0"/>
              </a:rPr>
              <a:t>Современный пылесос</a:t>
            </a:r>
            <a:endParaRPr lang="ru-RU" sz="36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2290" name="Picture 2" descr="C:\Users\HP\Downloads\Простой современный пылес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5183857" cy="518385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31640" y="188640"/>
            <a:ext cx="6768752" cy="86409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2F6E73"/>
                </a:solidFill>
                <a:latin typeface="Segoe Print" pitchFamily="2" charset="0"/>
              </a:rPr>
              <a:t>Робот-пылесос</a:t>
            </a:r>
            <a:endParaRPr lang="ru-RU" sz="36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3314" name="Picture 2" descr="C:\Users\HP\Downloads\робот-пылес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104456" cy="41764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5" name="Picture 3" descr="C:\Users\HP\Downloads\робот пылесос2.jpg"/>
          <p:cNvPicPr>
            <a:picLocks noChangeAspect="1" noChangeArrowheads="1"/>
          </p:cNvPicPr>
          <p:nvPr/>
        </p:nvPicPr>
        <p:blipFill>
          <a:blip r:embed="rId4" cstate="print"/>
          <a:srcRect l="11265" t="7018" r="13097" b="15789"/>
          <a:stretch>
            <a:fillRect/>
          </a:stretch>
        </p:blipFill>
        <p:spPr bwMode="auto">
          <a:xfrm>
            <a:off x="5076056" y="2060848"/>
            <a:ext cx="3384376" cy="31683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060848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2F6E73"/>
                </a:solidFill>
                <a:latin typeface="Segoe Print" pitchFamily="2" charset="0"/>
              </a:rPr>
              <a:t>Спасибо за</a:t>
            </a:r>
          </a:p>
          <a:p>
            <a:pPr algn="ctr"/>
            <a:r>
              <a:rPr lang="ru-RU" sz="6000" dirty="0" smtClean="0">
                <a:solidFill>
                  <a:srgbClr val="2F6E73"/>
                </a:solidFill>
                <a:latin typeface="Segoe Print" pitchFamily="2" charset="0"/>
              </a:rPr>
              <a:t>внимание!</a:t>
            </a:r>
            <a:endParaRPr lang="ru-RU" sz="6000" dirty="0">
              <a:solidFill>
                <a:srgbClr val="2F6E73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696" y="332656"/>
            <a:ext cx="5256584" cy="100811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2F6E73"/>
                </a:solidFill>
                <a:latin typeface="Segoe Print" pitchFamily="2" charset="0"/>
              </a:rPr>
              <a:t>Веник</a:t>
            </a:r>
            <a:endParaRPr lang="ru-RU" sz="54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HP\Downloads\ве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80765"/>
            <a:ext cx="6984775" cy="50725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696" y="260648"/>
            <a:ext cx="5688632" cy="11521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2F6E73"/>
                </a:solidFill>
                <a:latin typeface="Segoe Print" pitchFamily="2" charset="0"/>
              </a:rPr>
              <a:t>Выбивалка</a:t>
            </a:r>
            <a:endParaRPr lang="ru-RU" sz="54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2050" name="Picture 2" descr="C:\Users\HP\Downloads\Выбивалка.jpg"/>
          <p:cNvPicPr>
            <a:picLocks noChangeAspect="1" noChangeArrowheads="1"/>
          </p:cNvPicPr>
          <p:nvPr/>
        </p:nvPicPr>
        <p:blipFill>
          <a:blip r:embed="rId3" cstate="print"/>
          <a:srcRect l="3238" r="2868"/>
          <a:stretch>
            <a:fillRect/>
          </a:stretch>
        </p:blipFill>
        <p:spPr bwMode="auto">
          <a:xfrm>
            <a:off x="1475656" y="1484784"/>
            <a:ext cx="6264696" cy="502075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ownloads\щётка с руч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41610"/>
            <a:ext cx="6192688" cy="501172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43608" y="188640"/>
            <a:ext cx="7128792" cy="115212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2F6E73"/>
                </a:solidFill>
                <a:latin typeface="Segoe Print" pitchFamily="2" charset="0"/>
              </a:rPr>
              <a:t>Щётка с ручкой</a:t>
            </a:r>
            <a:endParaRPr lang="ru-RU" sz="5400" dirty="0">
              <a:solidFill>
                <a:srgbClr val="2F6E73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11560" y="188640"/>
            <a:ext cx="7920880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Механический пылесос Даниэля </a:t>
            </a:r>
            <a:r>
              <a:rPr lang="ru-RU" sz="4000" dirty="0" err="1" smtClean="0">
                <a:solidFill>
                  <a:srgbClr val="2F6E73"/>
                </a:solidFill>
                <a:latin typeface="Segoe Print" pitchFamily="2" charset="0"/>
              </a:rPr>
              <a:t>Хесса</a:t>
            </a:r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 (1860 г.)</a:t>
            </a:r>
            <a:endParaRPr lang="ru-RU" sz="40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4098" name="Picture 2" descr="C:\Users\HP\Downloads\пылесос Хес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336704" cy="50405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27584" y="260648"/>
            <a:ext cx="7560840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Пылесос Ива Мак </a:t>
            </a:r>
            <a:r>
              <a:rPr lang="ru-RU" sz="4000" dirty="0" err="1" smtClean="0">
                <a:solidFill>
                  <a:srgbClr val="2F6E73"/>
                </a:solidFill>
                <a:latin typeface="Segoe Print" pitchFamily="2" charset="0"/>
              </a:rPr>
              <a:t>Гаффи</a:t>
            </a:r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 с вентилятором (1869 г.)</a:t>
            </a:r>
            <a:endParaRPr lang="ru-RU" sz="40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5122" name="Picture 2" descr="C:\Users\HP\Downloads\пылесос Гафф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06579"/>
            <a:ext cx="4608512" cy="509077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3568" y="188640"/>
            <a:ext cx="7704856" cy="1224136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F6E73"/>
                </a:solidFill>
                <a:latin typeface="Segoe Print" pitchFamily="2" charset="0"/>
              </a:rPr>
              <a:t>Пылесос </a:t>
            </a:r>
            <a:r>
              <a:rPr lang="ru-RU" sz="2800" dirty="0" err="1" smtClean="0">
                <a:solidFill>
                  <a:srgbClr val="2F6E73"/>
                </a:solidFill>
                <a:latin typeface="Segoe Print" pitchFamily="2" charset="0"/>
              </a:rPr>
              <a:t>Сесила</a:t>
            </a:r>
            <a:r>
              <a:rPr lang="ru-RU" sz="2800" dirty="0" smtClean="0">
                <a:solidFill>
                  <a:srgbClr val="2F6E73"/>
                </a:solidFill>
                <a:latin typeface="Segoe Print" pitchFamily="2" charset="0"/>
              </a:rPr>
              <a:t> Бута с бензиновым мотором «Фырчащий Билли»</a:t>
            </a:r>
            <a:endParaRPr lang="ru-RU" sz="28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6146" name="Picture 2" descr="C:\Users\HP\Downloads\Фырчащий Билл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5832648" cy="504056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ownloads\реклама фырчащего бил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840760" cy="489654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71600" y="188640"/>
            <a:ext cx="7344816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F6E73"/>
                </a:solidFill>
                <a:latin typeface="Segoe Print" pitchFamily="2" charset="0"/>
              </a:rPr>
              <a:t>Реклама «Фырчащего Билли»</a:t>
            </a:r>
            <a:endParaRPr lang="ru-RU" sz="3200" dirty="0">
              <a:solidFill>
                <a:srgbClr val="2F6E73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55576" y="260648"/>
            <a:ext cx="7776864" cy="115212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F6E73"/>
                </a:solidFill>
                <a:latin typeface="Segoe Print" pitchFamily="2" charset="0"/>
              </a:rPr>
              <a:t>Пылесосы </a:t>
            </a:r>
            <a:r>
              <a:rPr lang="ru-RU" sz="4000" dirty="0" err="1" smtClean="0">
                <a:solidFill>
                  <a:srgbClr val="2F6E73"/>
                </a:solidFill>
                <a:latin typeface="Segoe Print" pitchFamily="2" charset="0"/>
              </a:rPr>
              <a:t>Хувера</a:t>
            </a:r>
            <a:endParaRPr lang="ru-RU" sz="4000" dirty="0">
              <a:solidFill>
                <a:srgbClr val="2F6E73"/>
              </a:solidFill>
              <a:latin typeface="Segoe Print" pitchFamily="2" charset="0"/>
            </a:endParaRPr>
          </a:p>
        </p:txBody>
      </p:sp>
      <p:pic>
        <p:nvPicPr>
          <p:cNvPr id="8194" name="Picture 2" descr="C:\Users\HP\Downloads\Пылесос Хув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624735" cy="496855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0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88</TotalTime>
  <Words>63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1</cp:lastModifiedBy>
  <cp:revision>14</cp:revision>
  <dcterms:created xsi:type="dcterms:W3CDTF">2014-03-27T16:00:24Z</dcterms:created>
  <dcterms:modified xsi:type="dcterms:W3CDTF">2020-04-09T14:22:27Z</dcterms:modified>
</cp:coreProperties>
</file>