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96172-A860-486C-8B6A-1FFD3F8EFE6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77B1-E5B3-4B43-A7CD-00ED2165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3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228"/>
            <a:ext cx="9251503" cy="70496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8244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мир. Великая отечественная война.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013177"/>
            <a:ext cx="406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№5 Нестеренко С.Л.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 на что не променять Веру, Родину и Мать!»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ведь это три главные составляющие человека, которые он сам не выбирает, не может обменять или купить в магазине. А они вкладывают в человека практически все, делая из него личность.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1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 Родину, как зеницу ока»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зеница из церковного славянского наречия – это глаз, зрачок. Если же его лишится, то человек просто полностью ослепнет. Поэтому и без родного города, улицы, дома человек станет никем.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«Жить — Родине служить»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самое известное наставление, которое было очень популярно в послевоенные годы. Раньше жизнь вращалась вокруг борьбы за свои земли. Поэтому, главная и прямая обязанности была служить своей Родине, защищать ее и приносить пользу.</a:t>
            </a:r>
          </a:p>
        </p:txBody>
      </p:sp>
    </p:spTree>
    <p:extLst>
      <p:ext uri="{BB962C8B-B14F-4D97-AF65-F5344CB8AC3E}">
        <p14:creationId xmlns:p14="http://schemas.microsoft.com/office/powerpoint/2010/main" val="38734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6eb/000a672a-869cb74d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2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videouroki.net/html/2019/05/03/v_5ccc210eb46a3/99732430_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0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 Объясните ребенку, что служить Родине – это не всегда бегать с автоматом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стрелять.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Можете, например, затронуть глобальную проблему с мусором. Ведь в своем доме не принято мусорить, поскольку в нем же самим нужно будет убирать. Вот и Родина – это дом, о котором нужно заботиться.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8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рубрике «Учите вместе с нами», </a:t>
            </a:r>
            <a:r>
              <a:rPr lang="ru-RU" dirty="0"/>
              <a:t>в</a:t>
            </a:r>
            <a:r>
              <a:rPr lang="ru-RU" dirty="0" smtClean="0"/>
              <a:t>сегда будет предложена песня военных лет, желательно, чтобы наши дети знали эти песни наизусть, а не ту пошлость, которая слетает с уст ребёнка, из нашей современной эстрады…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6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rodb-v.ru/upload/medialibrary/pobeda/istoria_pesni_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9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лента называется георгиевской?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чего, она является?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обозначают цвета на ленте?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вы видели такие георгиевские ленты?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пословица запомнилась больше остальных?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Сможешь объяснить её смысл?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выучил (а) песню «День Победы»?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2.infourok.ru/uploads/ex/073b/0000a37a-abd9ac5b/img2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7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Сбор информации, материала о Великой Отечественной Войне (песни, стихи, </a:t>
            </a:r>
            <a:r>
              <a:rPr lang="ru-RU" dirty="0" smtClean="0"/>
              <a:t>книги, </a:t>
            </a:r>
            <a:r>
              <a:rPr lang="ru-RU" dirty="0"/>
              <a:t>показ настоящих </a:t>
            </a:r>
            <a:r>
              <a:rPr lang="ru-RU" dirty="0" smtClean="0"/>
              <a:t>наград, рисунки</a:t>
            </a:r>
            <a:r>
              <a:rPr lang="ru-RU" dirty="0"/>
              <a:t>, аппликации, поделки, </a:t>
            </a:r>
            <a:r>
              <a:rPr lang="ru-RU" dirty="0" smtClean="0"/>
              <a:t>коллажи).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Беседы родителей с детьми о родных участниках в ВОВ, если есть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3.Просмотр </a:t>
            </a:r>
            <a:r>
              <a:rPr lang="ru-RU" dirty="0"/>
              <a:t>тематических передач по телевизору вместе с </a:t>
            </a:r>
            <a:r>
              <a:rPr lang="ru-RU" dirty="0" smtClean="0"/>
              <a:t>детьми</a:t>
            </a:r>
            <a:r>
              <a:rPr lang="ru-RU" dirty="0"/>
              <a:t>,</a:t>
            </a:r>
            <a:r>
              <a:rPr lang="ru-RU" dirty="0" smtClean="0"/>
              <a:t> старых военных фильмов и мультфильмов.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Роль родителей в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6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ds05.infourok.ru/uploads/ex/015d/000de40c-05d15e09/img2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Беседа « История георгиевской ленточки».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http://i.mycdn.me/i?r=AzEPZsRbOZEKgBhR0XGMT1Rk4FME4pVEHc9urhL5XOOI1aaKTM5SRkZCeTgDn6uOy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4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900igr.net/up/datas/89918/0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8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3.404content.com/1/27/3E/1181972281728435381/fullsiz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6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5.infourok.ru/uploads/ex/123c/000bd20b-7ab259e5/img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5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помогают развивать и тренировать память. Да, они несут и поучительный характер, который перешел еще от предков. Но главное их качество – они остаются в памяти очень надолго. Ведь краткое содержание с огромным смыслом легко запоминается и откладывается в подкорках головного мозга.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Объяснение лучших пословиц и поговорок о Родине, </a:t>
            </a:r>
            <a:r>
              <a:rPr lang="ru-RU" dirty="0" smtClean="0"/>
              <a:t>патриотизме.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8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«Для Родины своей ни сил, ни жизни не жалей»</a:t>
            </a:r>
            <a:r>
              <a:rPr lang="ru-RU" dirty="0"/>
              <a:t> — это прямое наставление, о борьбе до последнего. Даже, если придется и жизнь отдать. Вспомните, как наши предки воевали. Только благодаря им мы сегодня имеем то, что есть. Поэтому, нельзя отступать.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8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дружба велика, будет Родина крепка»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патриотизм должен исходить не только от одного человека. За Родину нужно стоять стеной со своими соотечественниками, тогда будет видный результат.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226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Презентация PowerPoint</vt:lpstr>
      <vt:lpstr>Роль родителей в реализации проекта:</vt:lpstr>
      <vt:lpstr>Беседа « История георгиевской ленточки». </vt:lpstr>
      <vt:lpstr>Презентация PowerPoint</vt:lpstr>
      <vt:lpstr>Презентация PowerPoint</vt:lpstr>
      <vt:lpstr>Презентация PowerPoint</vt:lpstr>
      <vt:lpstr>Объяснение лучших пословиц и поговорок о Родине, патриотизме.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Madje</dc:creator>
  <cp:lastModifiedBy>Home</cp:lastModifiedBy>
  <cp:revision>8</cp:revision>
  <dcterms:created xsi:type="dcterms:W3CDTF">2020-04-20T12:28:25Z</dcterms:created>
  <dcterms:modified xsi:type="dcterms:W3CDTF">2020-04-20T13:55:39Z</dcterms:modified>
</cp:coreProperties>
</file>