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4" r:id="rId4"/>
    <p:sldId id="273" r:id="rId5"/>
    <p:sldId id="271" r:id="rId6"/>
    <p:sldId id="265" r:id="rId7"/>
    <p:sldId id="266" r:id="rId8"/>
    <p:sldId id="272" r:id="rId9"/>
    <p:sldId id="268" r:id="rId10"/>
    <p:sldId id="267" r:id="rId11"/>
    <p:sldId id="269" r:id="rId12"/>
    <p:sldId id="275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>
      <p:cViewPr>
        <p:scale>
          <a:sx n="70" d="100"/>
          <a:sy n="70" d="100"/>
        </p:scale>
        <p:origin x="-129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s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9173544_yayca_pash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7" y="1475839"/>
            <a:ext cx="5074693" cy="317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9200" y="1524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Крашенки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это окрашенные вареные яйца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[wallcoo.com]_Easter_fun_02081351390079267387WjWapv_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141956"/>
            <a:ext cx="5257800" cy="346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stola.ru-50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362" y="4114800"/>
            <a:ext cx="454587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90600" y="1524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яйца, покрытые разноцветными узорами.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42130482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04" y="1475839"/>
            <a:ext cx="4584396" cy="286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d9bb40b6b081d90a33b1ad4578792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3660" y="1475839"/>
            <a:ext cx="4293197" cy="286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737174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«Чоканье яиц»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стукнуть тупым или острым концом крашеного яйца о яйцо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соперника. Выигрывает тот, чьё яйцо не треснуло.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соперника. Выигрывает тот, чьё яйцо не треснуло.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«Раскручивание яиц»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по команде раскручивают крашеные яйца.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Чьё яйцо дольше прокрутится, тот и победитель.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«Найди яйцо»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два перевёрнутых стаканчика. Один участник кладёт яйцо под стаканчик. Другому участнику надо угадать, где находится яйцо.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«Катание яиц»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кладётся на пенал, таким образом, получается «горка».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команде участники должны прокатить яйцо по горке.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Чьё яйцо укатиться дальше, тот и победитель.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«Сталкивание яиц»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команде участники направляют крашенные яйца по дорожке навстречу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 к другу. Чьё яйцо разбивается, тот отдаёт его сопернику.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«Битва яиц»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игрок зажимает крашеное яйцо в руке. Другой бьёт по нему обоими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концами яйца. Яйцо считается проигранным, если будут разбиты оба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8510" y="1523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Пасхальные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kKxL7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f2f3095dfe5013052f157b69f8d821.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81" y="2015192"/>
            <a:ext cx="8168419" cy="472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Светлое Христово Воскресение - самый главный христианский праздник. В этот день весь православный мир отмечает Воскресение Иисуса Христа из мёртвых. В Иерусалиме Иисус был распят на кресте, но на третий день после смерти Он воскрес.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Пасху - это самый большой православный праздник.  Слово пасха значит "исход", "освобождение", "избавление".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3044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35797"/>
            <a:ext cx="6858000" cy="5715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38_50d6b590e687fde3badc8d3532d2c0d9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1371600"/>
            <a:ext cx="7696200" cy="526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18946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Пасха всегда очень торжественно отмечалась и люди ее считали "праздником праздников". В пасху слышны звоны колоколов.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Великой Пасхе хозяюшки очень тщательно и заранее готовились. Убирали дом, красили яйца, пекли куличи, готовили вкусные блюда, делали пасху из творога, нарядные одежды доставали из сундуков. Когда наступал праздничный день, всей семьей шли в церковь, потом или гостей принимали, или шли в гости.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ed-kopilka.ru/upload/blogs/17838_0a027cafa007141856c2838d6869f03d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80" y="1654541"/>
            <a:ext cx="7515473" cy="518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54" y="56866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доме каждого на праздничном столе присутствуют традиционные блюда. На стол обязательно ставится кулич, крашеные яйца. До сих пор существует обычай печь на Пасху куличи и их освещать.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39876624_paskha.jpg"/>
          <p:cNvPicPr>
            <a:picLocks noChangeAspect="1"/>
          </p:cNvPicPr>
          <p:nvPr/>
        </p:nvPicPr>
        <p:blipFill rotWithShape="1">
          <a:blip r:embed="rId2" cstate="print"/>
          <a:srcRect b="10937"/>
          <a:stretch/>
        </p:blipFill>
        <p:spPr>
          <a:xfrm>
            <a:off x="500127" y="1543502"/>
            <a:ext cx="8174453" cy="508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Ранним утром, вернувшись из церкви, люди обменивались окрашенными яйцами. Символ Пасхи - красное яйцо. На Пасху существует традиция, обмениваться красным яйцом, говоря «Христос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 и отвечая «Воистину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Воскресе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43805026056716193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1722060"/>
            <a:ext cx="7696200" cy="505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2105" y="282054"/>
            <a:ext cx="8167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 на Светлую Пасху был уставлен различными кушаньями, куличами. Каждый, кто в дом придет, обязательно должен был быть напоен, накормлен, обогрет.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86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524000"/>
            <a:ext cx="877406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0999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Яиц заготовить надо было много: для веселых игр, для подарков друзьям и родным. Вся детвора играла в игры с пасхальными яйцами.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da70fce1a61fa3f36ed445724164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507314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otk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8775" y="1600200"/>
            <a:ext cx="3507613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51072" y="5852615"/>
            <a:ext cx="4873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Катали яйца с горки, чье дальше укатиться, тот и забирает все яйца себе.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872" y="5163403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Чокание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260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Даша</cp:lastModifiedBy>
  <cp:revision>22</cp:revision>
  <dcterms:created xsi:type="dcterms:W3CDTF">2015-03-31T12:31:35Z</dcterms:created>
  <dcterms:modified xsi:type="dcterms:W3CDTF">2020-04-13T16:28:33Z</dcterms:modified>
</cp:coreProperties>
</file>