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262" r:id="rId3"/>
    <p:sldId id="264" r:id="rId4"/>
    <p:sldId id="273" r:id="rId5"/>
    <p:sldId id="271" r:id="rId6"/>
    <p:sldId id="265" r:id="rId7"/>
    <p:sldId id="266" r:id="rId8"/>
    <p:sldId id="272" r:id="rId9"/>
    <p:sldId id="268" r:id="rId10"/>
    <p:sldId id="267" r:id="rId11"/>
    <p:sldId id="269" r:id="rId12"/>
    <p:sldId id="275" r:id="rId13"/>
    <p:sldId id="261" r:id="rId14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6975" autoAdjust="0"/>
  </p:normalViewPr>
  <p:slideViewPr>
    <p:cSldViewPr>
      <p:cViewPr>
        <p:scale>
          <a:sx n="70" d="100"/>
          <a:sy n="70" d="100"/>
        </p:scale>
        <p:origin x="-1290" y="-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4/13/2020</a:t>
            </a:fld>
            <a:endParaRPr lang="en-US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4/13/2020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4/13/2020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4/13/2020</a:t>
            </a:fld>
            <a:endParaRPr lang="en-US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4/13/2020</a:t>
            </a:fld>
            <a:endParaRPr lang="en-US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4/13/2020</a:t>
            </a:fld>
            <a:endParaRPr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4/13/2020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4/13/2020</a:t>
            </a:fld>
            <a:endParaRPr lang="en-US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4/13/2020</a:t>
            </a:fld>
            <a:endParaRPr lang="en-US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4/13/2020</a:t>
            </a:fld>
            <a:endParaRPr lang="en-US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4/13/2020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4/13/2020</a:t>
            </a:fld>
            <a:endParaRPr lang="en-US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wipe/>
  </p:transition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ash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99173544_yayca_pasha1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707" y="1475839"/>
            <a:ext cx="5074693" cy="31725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1219200" y="152400"/>
            <a:ext cx="7239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Крашенки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- это окрашенные вареные яйца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9" descr="[wallcoo.com]_Easter_fun_02081351390079267387WjWapv_f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10000" y="3141956"/>
            <a:ext cx="5257800" cy="34699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fonstola.ru-5083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13362" y="4114800"/>
            <a:ext cx="4545875" cy="2743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990600" y="152400"/>
            <a:ext cx="73914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Писанки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это яйца, покрытые разноцветными узорами.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 descr="42130482_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1904" y="1475839"/>
            <a:ext cx="4584396" cy="2865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ad9bb40b6b081d90a33b1ad45787922a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33660" y="1475839"/>
            <a:ext cx="4293197" cy="2865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2400" y="737174"/>
            <a:ext cx="876300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1. «Чоканье яиц» 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Надо стукнуть тупым или острым концом крашеного яйца о яйцо 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соперника. Выигрывает тот, чьё яйцо не треснуло. 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соперника. Выигрывает тот, чьё яйцо не треснуло. 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2. «Раскручивание яиц» 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Ребята по команде раскручивают крашеные яйца. 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Чьё яйцо дольше прокрутится, тот и победитель. 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3. «Найди яйцо» 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 столе два перевёрнутых стаканчика. Один участник кладёт яйцо под стаканчик. Другому участнику надо угадать, где находится яйцо. 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4. «Катание яиц» 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Учебник кладётся на пенал, таким образом, получается «горка». 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 команде участники должны прокатить яйцо по горке. 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Чьё яйцо укатиться дальше, тот и победитель. 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5. «Сталкивание яиц» 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 команде участники направляют крашенные яйца по дорожке навстречу 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друг к другу. Чьё яйцо разбивается, тот отдаёт его сопернику.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6. «Битва яиц» 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Один игрок зажимает крашеное яйцо в руке. Другой бьёт по нему обоими 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концами яйца. Яйцо считается проигранным, если будут разбиты оба 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конца. 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98510" y="152399"/>
            <a:ext cx="4267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Пасхальные игры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kKxL7VE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5f2f3095dfe5013052f157b69f8d821.jpe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4581" y="2015192"/>
            <a:ext cx="8168419" cy="47283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228600" y="76200"/>
            <a:ext cx="86868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55600"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Светлое Христово Воскресение - самый главный христианский праздник. В этот день весь православный мир отмечает Воскресение Иисуса Христа из мёртвых. В Иерусалиме Иисус был распят на кресте, но на третий день после смерти Он воскрес.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304800"/>
            <a:ext cx="815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Пасху - это самый большой православный праздник.  Слово пасха значит "исход", "освобождение", "избавление".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5304448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95400" y="1135797"/>
            <a:ext cx="6858000" cy="5715000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7838_50d6b590e687fde3badc8d3532d2c0d9.jp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3900" y="1371600"/>
            <a:ext cx="7696200" cy="52616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304800" y="189468"/>
            <a:ext cx="8534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5600"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Пасха всегда очень торжественно отмечалась и люди ее считали "праздником праздников". В пасху слышны звоны колоколов.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0" y="152400"/>
            <a:ext cx="86106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5600"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 Великой Пасхе хозяюшки очень тщательно и заранее готовились. Убирали дом, красили яйца, пекли куличи, готовили вкусные блюда, делали пасху из творога, нарядные одежды доставали из сундуков. Когда наступал праздничный день, всей семьей шли в церковь, потом или гостей принимали, или шли в гости.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://ped-kopilka.ru/upload/blogs/17838_0a027cafa007141856c2838d6869f03d.jp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4880" y="1654541"/>
            <a:ext cx="7515473" cy="51818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2054" y="56866"/>
            <a:ext cx="86106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5600"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доме каждого на праздничном столе присутствуют традиционные блюда. На стол обязательно ставится кулич, крашеные яйца. До сих пор существует обычай печь на Пасху куличи и их освещать.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1239876624_paskha.jpg"/>
          <p:cNvPicPr>
            <a:picLocks noChangeAspect="1"/>
          </p:cNvPicPr>
          <p:nvPr/>
        </p:nvPicPr>
        <p:blipFill rotWithShape="1">
          <a:blip r:embed="rId2" cstate="print"/>
          <a:srcRect b="10937"/>
          <a:stretch/>
        </p:blipFill>
        <p:spPr>
          <a:xfrm>
            <a:off x="500127" y="1543502"/>
            <a:ext cx="8174453" cy="50858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152400"/>
            <a:ext cx="8686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 smtClean="0"/>
              <a:t> 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Ранним утром, вернувшись из церкви, люди обменивались окрашенными яйцами. Символ Пасхи - красное яйцо. На Пасху существует традиция, обмениваться красным яйцом, говоря «Христос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Воскресе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!» и отвечая «Воистину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Воскресе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!».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Рисунок 13" descr="4380502605671619373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7700" y="1722060"/>
            <a:ext cx="7696200" cy="50506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95400" y="304800"/>
            <a:ext cx="7162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32105" y="282054"/>
            <a:ext cx="81670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5600"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Стол на Светлую Пасху был уставлен различными кушаньями, куличами. Каждый, кто в дом придет, обязательно должен был быть напоен, накормлен, обогрет.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108600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8599" y="1524000"/>
            <a:ext cx="8774061" cy="5029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09600" y="380999"/>
            <a:ext cx="8001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5600"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Яиц заготовить надо было много: для веселых игр, для подарков друзьям и родным. Вся детвора играла в игры с пасхальными яйцами. 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5da70fce1a61fa3f36ed44572416457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2400" y="1828800"/>
            <a:ext cx="5073145" cy="3276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potkg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438775" y="1600200"/>
            <a:ext cx="3507613" cy="4191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4251072" y="5852615"/>
            <a:ext cx="487359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Катали яйца с горки, чье дальше укатиться, тот и забирает все яйца себе.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26872" y="5163403"/>
            <a:ext cx="3124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Чокание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105</TotalTime>
  <Words>260</Words>
  <Application>Microsoft Office PowerPoint</Application>
  <PresentationFormat>Экран (4:3)</PresentationFormat>
  <Paragraphs>15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Трек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Павел</dc:creator>
  <cp:lastModifiedBy>Даша</cp:lastModifiedBy>
  <cp:revision>22</cp:revision>
  <dcterms:created xsi:type="dcterms:W3CDTF">2015-03-31T12:31:35Z</dcterms:created>
  <dcterms:modified xsi:type="dcterms:W3CDTF">2020-04-13T16:28:33Z</dcterms:modified>
</cp:coreProperties>
</file>