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tableStyles" Target="tableStyles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theme" Target="theme/theme1.xml" /><Relationship Id="rId5" Type="http://schemas.openxmlformats.org/officeDocument/2006/relationships/slide" Target="slides/slide4.xml" /><Relationship Id="rId10" Type="http://schemas.openxmlformats.org/officeDocument/2006/relationships/viewProps" Target="viewProps.xml" /><Relationship Id="rId4" Type="http://schemas.openxmlformats.org/officeDocument/2006/relationships/slide" Target="slides/slide3.xml" /><Relationship Id="rId9" Type="http://schemas.openxmlformats.org/officeDocument/2006/relationships/presProps" Target="presProps.xml" 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4/13/2020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18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4/13/2020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8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 /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4.xml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 /><Relationship Id="rId2" Type="http://schemas.openxmlformats.org/officeDocument/2006/relationships/image" Target="../media/image7.jpeg" /><Relationship Id="rId1" Type="http://schemas.openxmlformats.org/officeDocument/2006/relationships/slideLayout" Target="../slideLayouts/slideLayout7.xml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 /><Relationship Id="rId2" Type="http://schemas.openxmlformats.org/officeDocument/2006/relationships/image" Target="../media/image9.jpeg" /><Relationship Id="rId1" Type="http://schemas.openxmlformats.org/officeDocument/2006/relationships/slideLayout" Target="../slideLayouts/slideLayout7.xml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 /><Relationship Id="rId2" Type="http://schemas.openxmlformats.org/officeDocument/2006/relationships/image" Target="../media/image11.jpeg" /><Relationship Id="rId1" Type="http://schemas.openxmlformats.org/officeDocument/2006/relationships/slideLayout" Target="../slideLayouts/slideLayout7.xml" 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DBC12D4-37C8-A548-9E5A-AD9E9DF27A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94274" y="5432891"/>
            <a:ext cx="7197726" cy="1293772"/>
          </a:xfrm>
        </p:spPr>
        <p:txBody>
          <a:bodyPr/>
          <a:lstStyle/>
          <a:p>
            <a:r>
              <a:rPr lang="ru-RU"/>
              <a:t>Подготовила: воспитатель старшей группы </a:t>
            </a:r>
          </a:p>
          <a:p>
            <a:r>
              <a:rPr lang="ru-RU"/>
              <a:t>« Звёздочки» Мусаева А.Б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412E6C47-54FD-6345-9393-918C022460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2390" y="0"/>
            <a:ext cx="9477671" cy="5432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1153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B971E2F0-8090-7D41-9CB5-F7767D2DB7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/>
              <a:t>У всех есть любимые мультфильмы. А какие мультфильмы нравятся вам  ?</a:t>
            </a:r>
            <a:br>
              <a:rPr lang="ru-RU"/>
            </a:br>
            <a:endParaRPr lang="ru-RU"/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D5B43025-E4BE-9446-BDB7-7847A6F57D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80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Обучению рассказу про любимый мультфильм</a:t>
            </a:r>
            <a:r>
              <a:rPr lang="ru-RU" sz="28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</a:p>
          <a:p>
            <a:r>
              <a:rPr lang="ru-RU" sz="24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Вначале мы называем наш любимый мультфильм.</a:t>
            </a:r>
          </a:p>
          <a:p>
            <a:r>
              <a:rPr lang="ru-RU" sz="24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.• Потом отмечаем, кто главный герой в этом мультфильме.</a:t>
            </a:r>
          </a:p>
          <a:p>
            <a:r>
              <a:rPr lang="ru-RU" sz="24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Рассказываем, какой он персонаж по характеру.</a:t>
            </a:r>
          </a:p>
          <a:p>
            <a:r>
              <a:rPr lang="ru-RU" sz="24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Обязательно говорим, чем любит заниматься наш герой.</a:t>
            </a:r>
          </a:p>
          <a:p>
            <a:r>
              <a:rPr lang="ru-RU" sz="24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И рассказываем, что бы мы делали, если этот герой пришел к нам в гости.</a:t>
            </a:r>
          </a:p>
          <a:p>
            <a:r>
              <a:rPr lang="ru-RU" sz="24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2686718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CDF258-51EA-3947-8F4B-ED2C2E2572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Отгадайте названия  мультфильмов и персонажа </a:t>
            </a:r>
          </a:p>
        </p:txBody>
      </p:sp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8D458615-657A-444C-B60C-BAE187F21B3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85801" y="2065867"/>
            <a:ext cx="4866216" cy="4643046"/>
          </a:xfrm>
        </p:spPr>
      </p:pic>
      <p:pic>
        <p:nvPicPr>
          <p:cNvPr id="7" name="Рисунок 7">
            <a:extLst>
              <a:ext uri="{FF2B5EF4-FFF2-40B4-BE49-F238E27FC236}">
                <a16:creationId xmlns:a16="http://schemas.microsoft.com/office/drawing/2014/main" id="{E9CEA79E-9F84-EC43-8105-5534E671088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886186" y="2141537"/>
            <a:ext cx="4866216" cy="4567375"/>
          </a:xfrm>
        </p:spPr>
      </p:pic>
    </p:spTree>
    <p:extLst>
      <p:ext uri="{BB962C8B-B14F-4D97-AF65-F5344CB8AC3E}">
        <p14:creationId xmlns:p14="http://schemas.microsoft.com/office/powerpoint/2010/main" val="11505900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26138C6A-5C7D-E84C-B834-549831DC76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096000" cy="4572000"/>
          </a:xfrm>
          <a:prstGeom prst="rect">
            <a:avLst/>
          </a:prstGeom>
        </p:spPr>
      </p:pic>
      <p:pic>
        <p:nvPicPr>
          <p:cNvPr id="7" name="Рисунок 7">
            <a:extLst>
              <a:ext uri="{FF2B5EF4-FFF2-40B4-BE49-F238E27FC236}">
                <a16:creationId xmlns:a16="http://schemas.microsoft.com/office/drawing/2014/main" id="{3FACF758-461B-C84D-A455-B549A57A12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286000"/>
            <a:ext cx="6096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0489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2B08EB45-4B8D-4540-A7AD-7BF9CFB305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096000" cy="4572000"/>
          </a:xfrm>
          <a:prstGeom prst="rect">
            <a:avLst/>
          </a:prstGeom>
        </p:spPr>
      </p:pic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EC843651-4757-2049-9108-46E89E1F42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286000"/>
            <a:ext cx="6096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6046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2">
            <a:extLst>
              <a:ext uri="{FF2B5EF4-FFF2-40B4-BE49-F238E27FC236}">
                <a16:creationId xmlns:a16="http://schemas.microsoft.com/office/drawing/2014/main" id="{E051CA9B-80ED-2840-9B5D-2C748E2434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92490"/>
            <a:ext cx="6096000" cy="4465510"/>
          </a:xfrm>
          <a:prstGeom prst="rect">
            <a:avLst/>
          </a:prstGeom>
        </p:spPr>
      </p:pic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A4C954D6-7CC8-824E-8F34-7DD8134B2C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0"/>
            <a:ext cx="6096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70015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0352D8-A62B-A34D-B777-F07BDEF8FF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Рефлексия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6A687C7-749C-7442-8DBA-4E95E5493C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2065867"/>
            <a:ext cx="10131425" cy="3649133"/>
          </a:xfrm>
        </p:spPr>
        <p:txBody>
          <a:bodyPr>
            <a:normAutofit/>
          </a:bodyPr>
          <a:lstStyle/>
          <a:p>
            <a:r>
              <a:rPr lang="ru-RU" sz="2800" b="0" i="0">
                <a:effectLst/>
                <a:latin typeface="Verdana" panose="020B0604030504040204" pitchFamily="34" charset="0"/>
              </a:rPr>
              <a:t>Вероятно, каждого ребенка в детстве занимает просмотр мультфильмов даже в большей степени, чем чтение сказок, стихов. В мире создано невероятное множество самых разных мультфильмов. Они отличаются по жанрам, сюжетам, стране происхождения. Но каждый мультфильм является уникальным и неповторимым.</a:t>
            </a:r>
          </a:p>
        </p:txBody>
      </p:sp>
    </p:spTree>
    <p:extLst>
      <p:ext uri="{BB962C8B-B14F-4D97-AF65-F5344CB8AC3E}">
        <p14:creationId xmlns:p14="http://schemas.microsoft.com/office/powerpoint/2010/main" val="250356860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Небесная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Широкоэкранный</PresentationFormat>
  <Slides>7</Slides>
  <Notes>0</Notes>
  <HiddenSlides>0</HiddenSlide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Небесная</vt:lpstr>
      <vt:lpstr>Презентация PowerPoint</vt:lpstr>
      <vt:lpstr>У всех есть любимые мультфильмы. А какие мультфильмы нравятся вам  ? </vt:lpstr>
      <vt:lpstr>Отгадайте названия  мультфильмов и персонажа </vt:lpstr>
      <vt:lpstr>Презентация PowerPoint</vt:lpstr>
      <vt:lpstr>Презентация PowerPoint</vt:lpstr>
      <vt:lpstr>Презентация PowerPoint</vt:lpstr>
      <vt:lpstr>Рефлексия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hesenovcelal444@gmail.com</dc:creator>
  <cp:lastModifiedBy>hesenovcelal444@gmail.com</cp:lastModifiedBy>
  <cp:revision>1</cp:revision>
  <dcterms:created xsi:type="dcterms:W3CDTF">2020-04-13T16:53:50Z</dcterms:created>
  <dcterms:modified xsi:type="dcterms:W3CDTF">2020-04-13T17:15:23Z</dcterms:modified>
</cp:coreProperties>
</file>