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BC12D4-37C8-A548-9E5A-AD9E9DF27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4274" y="5432891"/>
            <a:ext cx="7197726" cy="1293772"/>
          </a:xfrm>
        </p:spPr>
        <p:txBody>
          <a:bodyPr/>
          <a:lstStyle/>
          <a:p>
            <a:r>
              <a:rPr lang="ru-RU"/>
              <a:t>Подготовила: воспитатель старшей группы </a:t>
            </a:r>
          </a:p>
          <a:p>
            <a:r>
              <a:rPr lang="ru-RU"/>
              <a:t>« Звёздочки» Мусаева А.Б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12E6C47-54FD-6345-9393-918C02246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0" y="0"/>
            <a:ext cx="9477671" cy="54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1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71E2F0-8090-7D41-9CB5-F7767D2D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У всех есть любимые мультфильмы. А какие мультфильмы нравятся вам  ?</a:t>
            </a:r>
            <a:br>
              <a:rPr lang="ru-RU"/>
            </a:br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5B43025-E4BE-9446-BDB7-7847A6F57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Обучению рассказу про любимый мультфильм</a:t>
            </a:r>
            <a:r>
              <a:rPr lang="ru-RU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r>
              <a:rPr lang="ru-RU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Вначале мы называем наш любимый мультфильм.</a:t>
            </a:r>
          </a:p>
          <a:p>
            <a:r>
              <a:rPr lang="ru-RU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.• Потом отмечаем, кто главный герой в этом мультфильме.</a:t>
            </a:r>
          </a:p>
          <a:p>
            <a:r>
              <a:rPr lang="ru-RU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Рассказываем, какой он персонаж по характеру.</a:t>
            </a:r>
          </a:p>
          <a:p>
            <a:r>
              <a:rPr lang="ru-RU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Обязательно говорим, чем любит заниматься наш герой.</a:t>
            </a:r>
          </a:p>
          <a:p>
            <a:r>
              <a:rPr lang="ru-RU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И рассказываем, что бы мы делали, если этот герой пришел к нам в гости.</a:t>
            </a:r>
          </a:p>
          <a:p>
            <a:r>
              <a:rPr lang="ru-RU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6867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F258-51EA-3947-8F4B-ED2C2E25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Отгадайте названия  мультфильмов и персонажа 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D458615-657A-444C-B60C-BAE187F21B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1" y="2065867"/>
            <a:ext cx="4866216" cy="4643046"/>
          </a:xfr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9CEA79E-9F84-EC43-8105-5534E67108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6186" y="2141537"/>
            <a:ext cx="4866216" cy="4567375"/>
          </a:xfrm>
        </p:spPr>
      </p:pic>
    </p:spTree>
    <p:extLst>
      <p:ext uri="{BB962C8B-B14F-4D97-AF65-F5344CB8AC3E}">
        <p14:creationId xmlns:p14="http://schemas.microsoft.com/office/powerpoint/2010/main" val="115059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6138C6A-5C7D-E84C-B834-549831DC7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FACF758-461B-C84D-A455-B549A57A1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4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B08EB45-4B8D-4540-A7AD-7BF9CFB30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4572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C843651-4757-2049-9108-46E89E1F4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6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051CA9B-80ED-2840-9B5D-2C748E24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2490"/>
            <a:ext cx="6096000" cy="446551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4C954D6-7CC8-824E-8F34-7DD8134B2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352D8-A62B-A34D-B777-F07BDEF8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Рефлексия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687C7-749C-7442-8DBA-4E95E5493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3649133"/>
          </a:xfrm>
        </p:spPr>
        <p:txBody>
          <a:bodyPr>
            <a:normAutofit/>
          </a:bodyPr>
          <a:lstStyle/>
          <a:p>
            <a:r>
              <a:rPr lang="ru-RU" sz="2800" b="0" i="0">
                <a:effectLst/>
                <a:latin typeface="Verdana" panose="020B0604030504040204" pitchFamily="34" charset="0"/>
              </a:rPr>
              <a:t>Вероятно, каждого ребенка в детстве занимает просмотр мультфильмов даже в большей степени, чем чтение сказок, стихов. В мире создано невероятное множество самых разных мультфильмов. Они отличаются по жанрам, сюжетам, стране происхождения. Но каждый мультфильм является уникальным и неповторимым.</a:t>
            </a:r>
          </a:p>
        </p:txBody>
      </p:sp>
    </p:spTree>
    <p:extLst>
      <p:ext uri="{BB962C8B-B14F-4D97-AF65-F5344CB8AC3E}">
        <p14:creationId xmlns:p14="http://schemas.microsoft.com/office/powerpoint/2010/main" val="2503568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Небесная</vt:lpstr>
      <vt:lpstr>Презентация PowerPoint</vt:lpstr>
      <vt:lpstr>У всех есть любимые мультфильмы. А какие мультфильмы нравятся вам  ? </vt:lpstr>
      <vt:lpstr>Отгадайте названия  мультфильмов и персонажа </vt:lpstr>
      <vt:lpstr>Презентация PowerPoint</vt:lpstr>
      <vt:lpstr>Презентация PowerPoint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hesenovcelal444@gmail.com</dc:creator>
  <cp:lastModifiedBy>hesenovcelal444@gmail.com</cp:lastModifiedBy>
  <cp:revision>1</cp:revision>
  <dcterms:created xsi:type="dcterms:W3CDTF">2020-04-13T16:53:50Z</dcterms:created>
  <dcterms:modified xsi:type="dcterms:W3CDTF">2020-04-13T17:15:23Z</dcterms:modified>
</cp:coreProperties>
</file>