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az-Latn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yd Başlığ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FFDE5BB5-3710-D340-A21A-79DACD9FDE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Altbaşlıq 2">
            <a:extLst>
              <a:ext uri="{FF2B5EF4-FFF2-40B4-BE49-F238E27FC236}">
                <a16:creationId xmlns:a16="http://schemas.microsoft.com/office/drawing/2014/main" id="{5629F6CD-F80E-184A-9276-FC1A4C36F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z-Latn-AZ"/>
              <a:t>Şablon altbaşlıq üslubunu redaktə etmək üçün klikləyin</a:t>
            </a:r>
          </a:p>
        </p:txBody>
      </p:sp>
      <p:sp>
        <p:nvSpPr>
          <p:cNvPr id="4" name="Vaxt Doldurucusu 3">
            <a:extLst>
              <a:ext uri="{FF2B5EF4-FFF2-40B4-BE49-F238E27FC236}">
                <a16:creationId xmlns:a16="http://schemas.microsoft.com/office/drawing/2014/main" id="{E8447330-692C-D149-8EDE-CFA2A9726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5" name="Aşağı Sərlövhə Doldurucusu 4">
            <a:extLst>
              <a:ext uri="{FF2B5EF4-FFF2-40B4-BE49-F238E27FC236}">
                <a16:creationId xmlns:a16="http://schemas.microsoft.com/office/drawing/2014/main" id="{F2F43BE1-AACC-2A4D-A866-938A5FB8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ayd Nömrə Doldurucusu 5">
            <a:extLst>
              <a:ext uri="{FF2B5EF4-FFF2-40B4-BE49-F238E27FC236}">
                <a16:creationId xmlns:a16="http://schemas.microsoft.com/office/drawing/2014/main" id="{3DA8812A-D669-254F-B75C-D003D58CA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62907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q və Şaquli Mə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88DFE383-89BC-B841-8819-F18A92CD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Şaquli Mətn Doldurucusu 2">
            <a:extLst>
              <a:ext uri="{FF2B5EF4-FFF2-40B4-BE49-F238E27FC236}">
                <a16:creationId xmlns:a16="http://schemas.microsoft.com/office/drawing/2014/main" id="{B3BE05DC-AD28-3C46-8C5A-6727A408B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4" name="Vaxt Doldurucusu 3">
            <a:extLst>
              <a:ext uri="{FF2B5EF4-FFF2-40B4-BE49-F238E27FC236}">
                <a16:creationId xmlns:a16="http://schemas.microsoft.com/office/drawing/2014/main" id="{D7088AE3-590B-FF4B-B30F-9C6F134A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5" name="Aşağı Sərlövhə Doldurucusu 4">
            <a:extLst>
              <a:ext uri="{FF2B5EF4-FFF2-40B4-BE49-F238E27FC236}">
                <a16:creationId xmlns:a16="http://schemas.microsoft.com/office/drawing/2014/main" id="{5B4CF703-55EF-CF4E-A899-31B7BEFA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ayd Nömrə Doldurucusu 5">
            <a:extLst>
              <a:ext uri="{FF2B5EF4-FFF2-40B4-BE49-F238E27FC236}">
                <a16:creationId xmlns:a16="http://schemas.microsoft.com/office/drawing/2014/main" id="{7E789C1E-58AA-4F40-9E67-5353594BD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122481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Şaquli Başlıq və Mət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Şaquli Başlıq 1">
            <a:extLst>
              <a:ext uri="{FF2B5EF4-FFF2-40B4-BE49-F238E27FC236}">
                <a16:creationId xmlns:a16="http://schemas.microsoft.com/office/drawing/2014/main" id="{ABAFE34B-84E2-DE47-9A15-D93EFBD29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Şaquli Mətn Doldurucusu 2">
            <a:extLst>
              <a:ext uri="{FF2B5EF4-FFF2-40B4-BE49-F238E27FC236}">
                <a16:creationId xmlns:a16="http://schemas.microsoft.com/office/drawing/2014/main" id="{60C92A2C-ADBA-5F44-8098-2FE644538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4" name="Vaxt Doldurucusu 3">
            <a:extLst>
              <a:ext uri="{FF2B5EF4-FFF2-40B4-BE49-F238E27FC236}">
                <a16:creationId xmlns:a16="http://schemas.microsoft.com/office/drawing/2014/main" id="{FBBCAC5C-0AD9-6D48-91D6-AA952F119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5" name="Aşağı Sərlövhə Doldurucusu 4">
            <a:extLst>
              <a:ext uri="{FF2B5EF4-FFF2-40B4-BE49-F238E27FC236}">
                <a16:creationId xmlns:a16="http://schemas.microsoft.com/office/drawing/2014/main" id="{5E253958-D4F0-FC48-BC93-E783CD36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ayd Nömrə Doldurucusu 5">
            <a:extLst>
              <a:ext uri="{FF2B5EF4-FFF2-40B4-BE49-F238E27FC236}">
                <a16:creationId xmlns:a16="http://schemas.microsoft.com/office/drawing/2014/main" id="{35F2C342-E9C4-1045-91BC-6555D95C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78534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q və K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5937EDAF-1A42-7744-8E65-AAB5DB5C9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Kontent Doldurucusu 2">
            <a:extLst>
              <a:ext uri="{FF2B5EF4-FFF2-40B4-BE49-F238E27FC236}">
                <a16:creationId xmlns:a16="http://schemas.microsoft.com/office/drawing/2014/main" id="{31AE8CDB-3683-8E40-B52E-5948096E3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4" name="Vaxt Doldurucusu 3">
            <a:extLst>
              <a:ext uri="{FF2B5EF4-FFF2-40B4-BE49-F238E27FC236}">
                <a16:creationId xmlns:a16="http://schemas.microsoft.com/office/drawing/2014/main" id="{74DABA96-C99D-584E-BE7F-98BDD97D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5" name="Aşağı Sərlövhə Doldurucusu 4">
            <a:extLst>
              <a:ext uri="{FF2B5EF4-FFF2-40B4-BE49-F238E27FC236}">
                <a16:creationId xmlns:a16="http://schemas.microsoft.com/office/drawing/2014/main" id="{A89B9E6C-8253-6743-946F-61A6CBAAD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ayd Nömrə Doldurucusu 5">
            <a:extLst>
              <a:ext uri="{FF2B5EF4-FFF2-40B4-BE49-F238E27FC236}">
                <a16:creationId xmlns:a16="http://schemas.microsoft.com/office/drawing/2014/main" id="{F50DD6F8-EEB0-D54B-ADC3-AFB8A04BB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48057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Yuxarı Sərlövhə Bölmə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B7F5D835-1E6E-4E4B-8358-B3B029494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Mətn Doldurucusu 2">
            <a:extLst>
              <a:ext uri="{FF2B5EF4-FFF2-40B4-BE49-F238E27FC236}">
                <a16:creationId xmlns:a16="http://schemas.microsoft.com/office/drawing/2014/main" id="{51B22EA4-314C-2F46-92A9-8A22C751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" name="Vaxt Doldurucusu 3">
            <a:extLst>
              <a:ext uri="{FF2B5EF4-FFF2-40B4-BE49-F238E27FC236}">
                <a16:creationId xmlns:a16="http://schemas.microsoft.com/office/drawing/2014/main" id="{B10732D9-6A36-1840-A163-9DDB59BDC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5" name="Aşağı Sərlövhə Doldurucusu 4">
            <a:extLst>
              <a:ext uri="{FF2B5EF4-FFF2-40B4-BE49-F238E27FC236}">
                <a16:creationId xmlns:a16="http://schemas.microsoft.com/office/drawing/2014/main" id="{DED5134E-C419-E34E-AFBE-0926E44D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6" name="Slayd Nömrə Doldurucusu 5">
            <a:extLst>
              <a:ext uri="{FF2B5EF4-FFF2-40B4-BE49-F238E27FC236}">
                <a16:creationId xmlns:a16="http://schemas.microsoft.com/office/drawing/2014/main" id="{8F1550F2-3E9E-E646-BA3B-BA03F167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78166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K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101A6C96-1EFC-7B49-98A1-6FF0903FF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Kontent Doldurucusu 2">
            <a:extLst>
              <a:ext uri="{FF2B5EF4-FFF2-40B4-BE49-F238E27FC236}">
                <a16:creationId xmlns:a16="http://schemas.microsoft.com/office/drawing/2014/main" id="{CE9C9B20-6D3D-E341-AB0E-991E7CF1D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4" name="Kontent Doldurucusu 3">
            <a:extLst>
              <a:ext uri="{FF2B5EF4-FFF2-40B4-BE49-F238E27FC236}">
                <a16:creationId xmlns:a16="http://schemas.microsoft.com/office/drawing/2014/main" id="{1D2E4076-640E-CC4C-8812-A0AEA3A719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5" name="Vaxt Doldurucusu 4">
            <a:extLst>
              <a:ext uri="{FF2B5EF4-FFF2-40B4-BE49-F238E27FC236}">
                <a16:creationId xmlns:a16="http://schemas.microsoft.com/office/drawing/2014/main" id="{0626680B-8227-DA41-ACEC-88E6C4C1F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6" name="Aşağı Sərlövhə Doldurucusu 5">
            <a:extLst>
              <a:ext uri="{FF2B5EF4-FFF2-40B4-BE49-F238E27FC236}">
                <a16:creationId xmlns:a16="http://schemas.microsoft.com/office/drawing/2014/main" id="{B22DBC9A-CD70-874A-84E4-1CB2F4B87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ayd Nömrə Doldurucusu 6">
            <a:extLst>
              <a:ext uri="{FF2B5EF4-FFF2-40B4-BE49-F238E27FC236}">
                <a16:creationId xmlns:a16="http://schemas.microsoft.com/office/drawing/2014/main" id="{EDA17040-6C68-D648-935C-7B482749A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421249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Müqayis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4466C051-EECA-4343-9079-FACCD037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Mətn Doldurucusu 2">
            <a:extLst>
              <a:ext uri="{FF2B5EF4-FFF2-40B4-BE49-F238E27FC236}">
                <a16:creationId xmlns:a16="http://schemas.microsoft.com/office/drawing/2014/main" id="{A4D1F36A-859A-4A43-9590-C80209901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4" name="Kontent Doldurucusu 3">
            <a:extLst>
              <a:ext uri="{FF2B5EF4-FFF2-40B4-BE49-F238E27FC236}">
                <a16:creationId xmlns:a16="http://schemas.microsoft.com/office/drawing/2014/main" id="{66EF9DF6-6573-7742-B604-44CAC3F2C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5" name="Mətn Doldurucusu 4">
            <a:extLst>
              <a:ext uri="{FF2B5EF4-FFF2-40B4-BE49-F238E27FC236}">
                <a16:creationId xmlns:a16="http://schemas.microsoft.com/office/drawing/2014/main" id="{6CFAB20F-0E4A-3948-8565-6B9F92095C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6" name="Kontent Doldurucusu 5">
            <a:extLst>
              <a:ext uri="{FF2B5EF4-FFF2-40B4-BE49-F238E27FC236}">
                <a16:creationId xmlns:a16="http://schemas.microsoft.com/office/drawing/2014/main" id="{C2380A52-E2A0-B949-BA83-4B3423E42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7" name="Vaxt Doldurucusu 6">
            <a:extLst>
              <a:ext uri="{FF2B5EF4-FFF2-40B4-BE49-F238E27FC236}">
                <a16:creationId xmlns:a16="http://schemas.microsoft.com/office/drawing/2014/main" id="{1B0B9A4D-503B-A342-AC37-C66F12DD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8" name="Aşağı Sərlövhə Doldurucusu 7">
            <a:extLst>
              <a:ext uri="{FF2B5EF4-FFF2-40B4-BE49-F238E27FC236}">
                <a16:creationId xmlns:a16="http://schemas.microsoft.com/office/drawing/2014/main" id="{D4A39622-A55B-CE4E-A7F1-29981C99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9" name="Slayd Nömrə Doldurucusu 8">
            <a:extLst>
              <a:ext uri="{FF2B5EF4-FFF2-40B4-BE49-F238E27FC236}">
                <a16:creationId xmlns:a16="http://schemas.microsoft.com/office/drawing/2014/main" id="{3D781F42-EAEA-EF44-9AAD-2F69C9F32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888450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 Başlı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E63B867F-E779-1548-9DDF-661DE901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Vaxt Doldurucusu 2">
            <a:extLst>
              <a:ext uri="{FF2B5EF4-FFF2-40B4-BE49-F238E27FC236}">
                <a16:creationId xmlns:a16="http://schemas.microsoft.com/office/drawing/2014/main" id="{561A0A86-3D76-764E-B3A8-E0F30E44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4" name="Aşağı Sərlövhə Doldurucusu 3">
            <a:extLst>
              <a:ext uri="{FF2B5EF4-FFF2-40B4-BE49-F238E27FC236}">
                <a16:creationId xmlns:a16="http://schemas.microsoft.com/office/drawing/2014/main" id="{88AE40A4-7188-B942-859F-DF965A031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5" name="Slayd Nömrə Doldurucusu 4">
            <a:extLst>
              <a:ext uri="{FF2B5EF4-FFF2-40B4-BE49-F238E27FC236}">
                <a16:creationId xmlns:a16="http://schemas.microsoft.com/office/drawing/2014/main" id="{9BE0FB61-AB09-5748-BD68-B6876FCA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28035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axt Doldurucusu 1">
            <a:extLst>
              <a:ext uri="{FF2B5EF4-FFF2-40B4-BE49-F238E27FC236}">
                <a16:creationId xmlns:a16="http://schemas.microsoft.com/office/drawing/2014/main" id="{08857D7B-83EA-684D-86F6-7E21FA3A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3" name="Aşağı Sərlövhə Doldurucusu 2">
            <a:extLst>
              <a:ext uri="{FF2B5EF4-FFF2-40B4-BE49-F238E27FC236}">
                <a16:creationId xmlns:a16="http://schemas.microsoft.com/office/drawing/2014/main" id="{0C10D385-83C7-0348-9F83-DBDE0F6E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4" name="Slayd Nömrə Doldurucusu 3">
            <a:extLst>
              <a:ext uri="{FF2B5EF4-FFF2-40B4-BE49-F238E27FC236}">
                <a16:creationId xmlns:a16="http://schemas.microsoft.com/office/drawing/2014/main" id="{D7083090-08E3-0142-9F96-1D3CB9DB7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267036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ontent Başlıq il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010E0CBD-4310-164B-B0EA-4DEB233A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Kontent Doldurucusu 2">
            <a:extLst>
              <a:ext uri="{FF2B5EF4-FFF2-40B4-BE49-F238E27FC236}">
                <a16:creationId xmlns:a16="http://schemas.microsoft.com/office/drawing/2014/main" id="{F7608C6C-8094-9D40-B06B-A0C4F092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4" name="Mətn Doldurucusu 3">
            <a:extLst>
              <a:ext uri="{FF2B5EF4-FFF2-40B4-BE49-F238E27FC236}">
                <a16:creationId xmlns:a16="http://schemas.microsoft.com/office/drawing/2014/main" id="{05114CAC-D6D7-2742-B8BE-ABDE91E0E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5" name="Vaxt Doldurucusu 4">
            <a:extLst>
              <a:ext uri="{FF2B5EF4-FFF2-40B4-BE49-F238E27FC236}">
                <a16:creationId xmlns:a16="http://schemas.microsoft.com/office/drawing/2014/main" id="{5162B3EE-A54B-4941-B95E-E90A7AC17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6" name="Aşağı Sərlövhə Doldurucusu 5">
            <a:extLst>
              <a:ext uri="{FF2B5EF4-FFF2-40B4-BE49-F238E27FC236}">
                <a16:creationId xmlns:a16="http://schemas.microsoft.com/office/drawing/2014/main" id="{E8A67276-1183-6843-850E-DA75E55B0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ayd Nömrə Doldurucusu 6">
            <a:extLst>
              <a:ext uri="{FF2B5EF4-FFF2-40B4-BE49-F238E27FC236}">
                <a16:creationId xmlns:a16="http://schemas.microsoft.com/office/drawing/2014/main" id="{6B3F2CBE-D187-044D-9E78-930E2570D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19408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q Şəkil il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E6C4F822-86CD-1B4A-A3D8-6BF118C97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Şəkil Doldurucusu 2">
            <a:extLst>
              <a:ext uri="{FF2B5EF4-FFF2-40B4-BE49-F238E27FC236}">
                <a16:creationId xmlns:a16="http://schemas.microsoft.com/office/drawing/2014/main" id="{9F8CA484-1A68-C04C-952C-CF53C28F4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z-Latn-AZ"/>
          </a:p>
        </p:txBody>
      </p:sp>
      <p:sp>
        <p:nvSpPr>
          <p:cNvPr id="4" name="Mətn Doldurucusu 3">
            <a:extLst>
              <a:ext uri="{FF2B5EF4-FFF2-40B4-BE49-F238E27FC236}">
                <a16:creationId xmlns:a16="http://schemas.microsoft.com/office/drawing/2014/main" id="{3FF53B59-DDA8-A748-8581-7F1291B56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z-Latn-AZ"/>
              <a:t>Əsas mətn üslubları redaktə etmək üçün klikləyin</a:t>
            </a:r>
          </a:p>
        </p:txBody>
      </p:sp>
      <p:sp>
        <p:nvSpPr>
          <p:cNvPr id="5" name="Vaxt Doldurucusu 4">
            <a:extLst>
              <a:ext uri="{FF2B5EF4-FFF2-40B4-BE49-F238E27FC236}">
                <a16:creationId xmlns:a16="http://schemas.microsoft.com/office/drawing/2014/main" id="{A42AA593-F0F2-1141-ABBD-9CB0B0BEE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6" name="Aşağı Sərlövhə Doldurucusu 5">
            <a:extLst>
              <a:ext uri="{FF2B5EF4-FFF2-40B4-BE49-F238E27FC236}">
                <a16:creationId xmlns:a16="http://schemas.microsoft.com/office/drawing/2014/main" id="{85460099-2808-9249-AFC9-4333B4022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z-Latn-AZ"/>
          </a:p>
        </p:txBody>
      </p:sp>
      <p:sp>
        <p:nvSpPr>
          <p:cNvPr id="7" name="Slayd Nömrə Doldurucusu 6">
            <a:extLst>
              <a:ext uri="{FF2B5EF4-FFF2-40B4-BE49-F238E27FC236}">
                <a16:creationId xmlns:a16="http://schemas.microsoft.com/office/drawing/2014/main" id="{6C0DCDCC-EE06-F444-A2D2-4B1F29CC9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309230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Doldurucusu 1">
            <a:extLst>
              <a:ext uri="{FF2B5EF4-FFF2-40B4-BE49-F238E27FC236}">
                <a16:creationId xmlns:a16="http://schemas.microsoft.com/office/drawing/2014/main" id="{D1067A67-151E-2848-887A-815FFBFA0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z-Latn-AZ"/>
              <a:t>Şablon başlıq üslubunu redaktə etmək üçün klikləyin</a:t>
            </a:r>
          </a:p>
        </p:txBody>
      </p:sp>
      <p:sp>
        <p:nvSpPr>
          <p:cNvPr id="3" name="Mətn Doldurucusu 2">
            <a:extLst>
              <a:ext uri="{FF2B5EF4-FFF2-40B4-BE49-F238E27FC236}">
                <a16:creationId xmlns:a16="http://schemas.microsoft.com/office/drawing/2014/main" id="{ED9D8FEA-D733-4F4C-AB6B-5607130D3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z-Latn-AZ"/>
              <a:t>Əsas mətn üslubları redaktə etmək üçün klikləyin</a:t>
            </a:r>
          </a:p>
          <a:p>
            <a:pPr lvl="1"/>
            <a:r>
              <a:rPr lang="az-Latn-AZ"/>
              <a:t>İkinci səviyyə</a:t>
            </a:r>
          </a:p>
          <a:p>
            <a:pPr lvl="2"/>
            <a:r>
              <a:rPr lang="az-Latn-AZ"/>
              <a:t>Üçüncü səviyyə</a:t>
            </a:r>
          </a:p>
          <a:p>
            <a:pPr lvl="3"/>
            <a:r>
              <a:rPr lang="az-Latn-AZ"/>
              <a:t>Dördüncü səviyyə</a:t>
            </a:r>
          </a:p>
          <a:p>
            <a:pPr lvl="4"/>
            <a:r>
              <a:rPr lang="az-Latn-AZ"/>
              <a:t>Beşinci səviyyə</a:t>
            </a:r>
          </a:p>
        </p:txBody>
      </p:sp>
      <p:sp>
        <p:nvSpPr>
          <p:cNvPr id="4" name="Vaxt Doldurucusu 3">
            <a:extLst>
              <a:ext uri="{FF2B5EF4-FFF2-40B4-BE49-F238E27FC236}">
                <a16:creationId xmlns:a16="http://schemas.microsoft.com/office/drawing/2014/main" id="{20AC209B-C48E-BE46-B674-48F10FC4A6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BBA53-D305-B44C-848B-3E4D369FF312}" type="datetimeFigureOut">
              <a:rPr lang="az-Latn-AZ"/>
              <a:t>21.04.2020</a:t>
            </a:fld>
            <a:endParaRPr lang="az-Latn-AZ"/>
          </a:p>
        </p:txBody>
      </p:sp>
      <p:sp>
        <p:nvSpPr>
          <p:cNvPr id="5" name="Aşağı Sərlövhə Doldurucusu 4">
            <a:extLst>
              <a:ext uri="{FF2B5EF4-FFF2-40B4-BE49-F238E27FC236}">
                <a16:creationId xmlns:a16="http://schemas.microsoft.com/office/drawing/2014/main" id="{1640A856-8272-EF43-BA33-91325C6A4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z-Latn-AZ"/>
          </a:p>
        </p:txBody>
      </p:sp>
      <p:sp>
        <p:nvSpPr>
          <p:cNvPr id="6" name="Slayd Nömrə Doldurucusu 5">
            <a:extLst>
              <a:ext uri="{FF2B5EF4-FFF2-40B4-BE49-F238E27FC236}">
                <a16:creationId xmlns:a16="http://schemas.microsoft.com/office/drawing/2014/main" id="{EC87D0E9-B053-F546-B92B-CE2F899934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44B3B-116C-9946-AFF6-C3F704321B1C}" type="slidenum">
              <a:rPr lang="az-Latn-AZ"/>
              <a:t>‹#›</a:t>
            </a:fld>
            <a:endParaRPr lang="az-Latn-AZ"/>
          </a:p>
        </p:txBody>
      </p:sp>
    </p:spTree>
    <p:extLst>
      <p:ext uri="{BB962C8B-B14F-4D97-AF65-F5344CB8AC3E}">
        <p14:creationId xmlns:p14="http://schemas.microsoft.com/office/powerpoint/2010/main" val="154792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z-Latn-A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başlıq 2">
            <a:extLst>
              <a:ext uri="{FF2B5EF4-FFF2-40B4-BE49-F238E27FC236}">
                <a16:creationId xmlns:a16="http://schemas.microsoft.com/office/drawing/2014/main" id="{2AEBFE25-4BC0-8340-975F-D1290ED86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5581055"/>
            <a:ext cx="9144000" cy="1276946"/>
          </a:xfrm>
        </p:spPr>
        <p:txBody>
          <a:bodyPr>
            <a:noAutofit/>
          </a:bodyPr>
          <a:lstStyle/>
          <a:p>
            <a:r>
              <a:rPr lang="az-Latn-AZ" b="1">
                <a:solidFill>
                  <a:schemeClr val="accent1"/>
                </a:solidFill>
              </a:rPr>
              <a:t>Подготовила: воспитатель МБДОУ 148 </a:t>
            </a:r>
          </a:p>
          <a:p>
            <a:r>
              <a:rPr lang="az-Latn-AZ" b="1">
                <a:solidFill>
                  <a:schemeClr val="accent1"/>
                </a:solidFill>
              </a:rPr>
              <a:t>Старшей группы « Звёздочки»</a:t>
            </a:r>
          </a:p>
          <a:p>
            <a:r>
              <a:rPr lang="az-Latn-AZ" b="1">
                <a:solidFill>
                  <a:schemeClr val="accent1"/>
                </a:solidFill>
              </a:rPr>
              <a:t>Мусаева А.Б</a:t>
            </a:r>
          </a:p>
        </p:txBody>
      </p:sp>
      <p:pic>
        <p:nvPicPr>
          <p:cNvPr id="4" name="Şəkil 4">
            <a:extLst>
              <a:ext uri="{FF2B5EF4-FFF2-40B4-BE49-F238E27FC236}">
                <a16:creationId xmlns:a16="http://schemas.microsoft.com/office/drawing/2014/main" id="{0BC802E3-0392-6647-B748-8FFE62243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77" y="0"/>
            <a:ext cx="9468445" cy="553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25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B982339B-146F-C64E-9260-E14051076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43" y="0"/>
            <a:ext cx="12032457" cy="671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40A745C5-8033-D24A-B036-6502BB020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7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1D36443D-6AC8-5E46-89DE-B667459C9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0781" cy="5607844"/>
          </a:xfrm>
          <a:prstGeom prst="rect">
            <a:avLst/>
          </a:prstGeom>
        </p:spPr>
      </p:pic>
      <p:pic>
        <p:nvPicPr>
          <p:cNvPr id="4" name="Şəkil 4">
            <a:extLst>
              <a:ext uri="{FF2B5EF4-FFF2-40B4-BE49-F238E27FC236}">
                <a16:creationId xmlns:a16="http://schemas.microsoft.com/office/drawing/2014/main" id="{B1C3A7F4-FBEC-A445-A7BD-A37967A58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4733"/>
            <a:ext cx="6096000" cy="539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4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E800AC08-13A7-384C-BCF3-508FACAF1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0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0A13A3C7-B39C-6C4B-A14F-CA347ECC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 sz="5400">
                <a:solidFill>
                  <a:schemeClr val="accent1"/>
                </a:solidFill>
              </a:rPr>
              <a:t>Цель</a:t>
            </a:r>
            <a:r>
              <a:rPr lang="az-Latn-AZ"/>
              <a:t>:</a:t>
            </a:r>
          </a:p>
        </p:txBody>
      </p:sp>
      <p:sp>
        <p:nvSpPr>
          <p:cNvPr id="3" name="Kontent Doldurucusu 2">
            <a:extLst>
              <a:ext uri="{FF2B5EF4-FFF2-40B4-BE49-F238E27FC236}">
                <a16:creationId xmlns:a16="http://schemas.microsoft.com/office/drawing/2014/main" id="{6B148FED-191E-9442-A65F-C1C0A0FD3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621441" cy="4105275"/>
          </a:xfrm>
        </p:spPr>
        <p:txBody>
          <a:bodyPr>
            <a:normAutofit/>
          </a:bodyPr>
          <a:lstStyle/>
          <a:p>
            <a:r>
              <a:rPr lang="az-Cyrl-AZ" sz="4000" b="0" i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формирование представлений о Великой Отечественной войне, воспитание патриотических чувств у детей дошкольного возраста.</a:t>
            </a:r>
            <a:endParaRPr lang="az-Latn-AZ" sz="4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911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q 1">
            <a:extLst>
              <a:ext uri="{FF2B5EF4-FFF2-40B4-BE49-F238E27FC236}">
                <a16:creationId xmlns:a16="http://schemas.microsoft.com/office/drawing/2014/main" id="{E91030D3-A2E6-5047-922D-26BCEF342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z-Latn-AZ">
                <a:solidFill>
                  <a:schemeClr val="accent1"/>
                </a:solidFill>
              </a:rPr>
              <a:t>История войны </a:t>
            </a:r>
          </a:p>
        </p:txBody>
      </p:sp>
      <p:pic>
        <p:nvPicPr>
          <p:cNvPr id="4" name="Şəkil 4">
            <a:extLst>
              <a:ext uri="{FF2B5EF4-FFF2-40B4-BE49-F238E27FC236}">
                <a16:creationId xmlns:a16="http://schemas.microsoft.com/office/drawing/2014/main" id="{251AD79A-E5DD-A646-8B2D-B86792F60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974" y="1522015"/>
            <a:ext cx="8341181" cy="5335985"/>
          </a:xfrm>
        </p:spPr>
      </p:pic>
    </p:spTree>
    <p:extLst>
      <p:ext uri="{BB962C8B-B14F-4D97-AF65-F5344CB8AC3E}">
        <p14:creationId xmlns:p14="http://schemas.microsoft.com/office/powerpoint/2010/main" val="3195249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Şəkil 4">
            <a:extLst>
              <a:ext uri="{FF2B5EF4-FFF2-40B4-BE49-F238E27FC236}">
                <a16:creationId xmlns:a16="http://schemas.microsoft.com/office/drawing/2014/main" id="{89EE779E-BC5B-C441-829F-4B6C472AF0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73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CACFD47E-FCD0-CA4F-8F1E-CA35BDAF2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12192000" cy="684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3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46E5CF3D-FF09-D14D-8930-71AF4F87C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016"/>
            <a:ext cx="12192000" cy="673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97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F1852EDF-1FE9-B844-B690-20630E5B5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589984" cy="6858000"/>
          </a:xfrm>
          <a:prstGeom prst="rect">
            <a:avLst/>
          </a:prstGeom>
        </p:spPr>
      </p:pic>
      <p:pic>
        <p:nvPicPr>
          <p:cNvPr id="4" name="Şəkil 4">
            <a:extLst>
              <a:ext uri="{FF2B5EF4-FFF2-40B4-BE49-F238E27FC236}">
                <a16:creationId xmlns:a16="http://schemas.microsoft.com/office/drawing/2014/main" id="{E88A26CC-F42D-0745-8031-6A7AAE70F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78" y="0"/>
            <a:ext cx="5915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35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Şəkil 2">
            <a:extLst>
              <a:ext uri="{FF2B5EF4-FFF2-40B4-BE49-F238E27FC236}">
                <a16:creationId xmlns:a16="http://schemas.microsoft.com/office/drawing/2014/main" id="{7D7FD1EC-EF58-BA47-935A-D6F6909A5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Şəkil 4">
            <a:extLst>
              <a:ext uri="{FF2B5EF4-FFF2-40B4-BE49-F238E27FC236}">
                <a16:creationId xmlns:a16="http://schemas.microsoft.com/office/drawing/2014/main" id="{B3194978-26D8-7449-9219-723518095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68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Mövzusu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Geniş ekran</PresentationFormat>
  <Slides>13</Slides>
  <Notes>0</Notes>
  <HiddenSlides>0</HiddenSlides>
  <ScaleCrop>false</ScaleCrop>
  <HeadingPairs>
    <vt:vector size="4" baseType="variant">
      <vt:variant>
        <vt:lpstr>Mövzu</vt:lpstr>
      </vt:variant>
      <vt:variant>
        <vt:i4>1</vt:i4>
      </vt:variant>
      <vt:variant>
        <vt:lpstr>Slayd Başlıqları</vt:lpstr>
      </vt:variant>
      <vt:variant>
        <vt:i4>13</vt:i4>
      </vt:variant>
    </vt:vector>
  </HeadingPairs>
  <TitlesOfParts>
    <vt:vector size="14" baseType="lpstr">
      <vt:lpstr>Office Mövzusu</vt:lpstr>
      <vt:lpstr>PowerPoint Təqdimatı</vt:lpstr>
      <vt:lpstr>Цель:</vt:lpstr>
      <vt:lpstr>История войны 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  <vt:lpstr>PowerPoint Təqdimatı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Təqdimatı</dc:title>
  <dc:creator>ajgul.musaeva.97@mail.ru</dc:creator>
  <cp:lastModifiedBy>ajgul.musaeva.97@mail.ru</cp:lastModifiedBy>
  <cp:revision>1</cp:revision>
  <dcterms:created xsi:type="dcterms:W3CDTF">2020-04-21T08:31:55Z</dcterms:created>
  <dcterms:modified xsi:type="dcterms:W3CDTF">2020-04-21T08:57:54Z</dcterms:modified>
</cp:coreProperties>
</file>