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DCB53-5838-4BE6-928F-9461EB1A8D4C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B644-87A4-475E-B305-8B40B09DC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7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8D87-9A73-453C-9014-4DC0FD4536BA}" type="datetime1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81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9D5F-BB8A-479C-8F68-DD59FEC5E685}" type="datetime1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683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225F-8160-4FC8-ABD4-E4802F29A333}" type="datetime1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725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8B3-94D9-4233-86D1-577F2AFFDD2A}" type="datetime1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512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F51D-9E6F-4729-9E0A-7D0B095A925C}" type="datetime1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9958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FD49-D5B2-45DC-88FE-B9C989D88A55}" type="datetime1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3238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5646-0076-4E0E-973B-498B6A45A8A7}" type="datetime1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526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DEB-0ABF-4D64-AD91-AFFE53874AFB}" type="datetime1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1067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24B0-2FF2-40E5-9846-49D46514C2EE}" type="datetime1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55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5926-5EE7-45F1-AD27-52E5B9963DAA}" type="datetime1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2494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E5B-6A53-4264-90FF-121C882E1B36}" type="datetime1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983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2189-3468-4A9E-AFDF-EF9391972AFF}" type="datetime1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7907-0516-454E-BB26-B94F1AAC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60" b="11567"/>
          <a:stretch/>
        </p:blipFill>
        <p:spPr>
          <a:xfrm>
            <a:off x="2023080" y="2038382"/>
            <a:ext cx="7120920" cy="4819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731" y="388774"/>
            <a:ext cx="57121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Почему идет дождь 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?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61867" y="5962064"/>
            <a:ext cx="432506" cy="365125"/>
          </a:xfr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t>1</a:t>
            </a:fld>
            <a:endParaRPr lang="ru-RU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34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16" y="1759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потом ручеек.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10</a:t>
            </a:fld>
            <a:endParaRPr lang="ru-RU"/>
          </a:p>
        </p:txBody>
      </p:sp>
      <p:pic>
        <p:nvPicPr>
          <p:cNvPr id="6146" name="Picture 2" descr="К чему снится ручей, сонник – ручей во с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5" y="1198178"/>
            <a:ext cx="7947902" cy="5298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15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они вместе с ручейком снова попали в то же самое озеро.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98" y="1645369"/>
            <a:ext cx="6475031" cy="485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5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83324"/>
            <a:ext cx="7886700" cy="1180161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ru-RU" sz="6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6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6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59429"/>
            <a:ext cx="7886700" cy="413022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процессом круговорота воды в природе.</a:t>
            </a:r>
          </a:p>
          <a:p>
            <a:pPr marL="342900" indent="-3429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понятиями капля, дождь, облако, туча, озеро, лужа, ручей.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90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737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Жила-была маленькая капелька в одном огромном-преогромном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озере. Вокруг плавали такие же маленькие капельки. Им было хорошо и весело вместе.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92" y="2645978"/>
            <a:ext cx="5064631" cy="379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3</a:t>
            </a:fld>
            <a:endParaRPr lang="ru-RU"/>
          </a:p>
        </p:txBody>
      </p:sp>
      <p:pic>
        <p:nvPicPr>
          <p:cNvPr id="1028" name="Picture 4" descr="Группа раннего дошкольного возраста с 2-3 лет №18 &quot;Капелька&quot;. Наш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1" y="2391268"/>
            <a:ext cx="2946332" cy="4167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48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11" y="2156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А сверху на них светило яркое солнышко.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 descr="Страница группы № 7 «Солнышко» — Муниципальное бюджетно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65" y="1257464"/>
            <a:ext cx="6024508" cy="55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90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Капелька стала легкая-легкая, такая легкая, что полетела вверх прямо к солнышку.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 descr="Обои капля, вода, жидкость, брызги картинки на рабочий стол, фот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7" y="1817141"/>
            <a:ext cx="8042494" cy="4523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71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16" y="333595"/>
            <a:ext cx="8294633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Наверху она встретилась с другими бывшими капельками. Их было так много, что из них получилось целое огромное облако.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 descr="Доменное облако | Razgonk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1" y="1876206"/>
            <a:ext cx="7742949" cy="459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08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2" y="396657"/>
            <a:ext cx="8797159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Капелек становилось все больше и больше. Пока из легкого пушистого облака не получилась тяжелая серая туча. Она закрыла солнышко.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78" y="2031939"/>
            <a:ext cx="5672583" cy="454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89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Капелькам стало холодно, они стали падать вниз одна за другой. Начался дождь, а потом и целый ливень!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8</a:t>
            </a:fld>
            <a:endParaRPr lang="ru-RU"/>
          </a:p>
        </p:txBody>
      </p:sp>
      <p:pic>
        <p:nvPicPr>
          <p:cNvPr id="5134" name="Picture 14" descr="Сильный дождь и грозы ожидаются в пятницу на востоке Ленобласт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87" y="2873594"/>
            <a:ext cx="5715000" cy="381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Облачность С Дождем Дождь Дождевые - Бесплатное изображение на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325" y="1188927"/>
            <a:ext cx="5474125" cy="38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0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223236"/>
            <a:ext cx="8215805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Капелька летела, летела, пока не достигла земли. Там из капелек получилась целая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0" y="1529254"/>
            <a:ext cx="6865507" cy="51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3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44c5f19aee541358911e23a1e57cf2cf1ad38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186</Words>
  <Application>Microsoft Office PowerPoint</Application>
  <PresentationFormat>Экран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Цель:</vt:lpstr>
      <vt:lpstr>Жила-была маленькая капелька в одном огромном-преогромном озере. Вокруг плавали такие же маленькие капельки. Им было хорошо и весело вместе.</vt:lpstr>
      <vt:lpstr>А сверху на них светило яркое солнышко.</vt:lpstr>
      <vt:lpstr>Капелька стала легкая-легкая, такая легкая, что полетела вверх прямо к солнышку.</vt:lpstr>
      <vt:lpstr>Наверху она встретилась с другими бывшими капельками. Их было так много, что из них получилось целое огромное облако. </vt:lpstr>
      <vt:lpstr>Капелек становилось все больше и больше. Пока из легкого пушистого облака не получилась тяжелая серая туча. Она закрыла солнышко.</vt:lpstr>
      <vt:lpstr>Капелькам стало холодно, они стали падать вниз одна за другой. Начался дождь, а потом и целый ливень!</vt:lpstr>
      <vt:lpstr>Капелька летела, летела, пока не достигла земли. Там из капелек получилась целая лужа</vt:lpstr>
      <vt:lpstr>а потом ручеек.</vt:lpstr>
      <vt:lpstr>А потом они вместе с ручейком снова попали в то же самое озеро.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Даша</cp:lastModifiedBy>
  <cp:revision>19</cp:revision>
  <dcterms:created xsi:type="dcterms:W3CDTF">2013-06-20T13:52:17Z</dcterms:created>
  <dcterms:modified xsi:type="dcterms:W3CDTF">2020-04-26T16:11:35Z</dcterms:modified>
</cp:coreProperties>
</file>