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59" r:id="rId4"/>
    <p:sldId id="262" r:id="rId5"/>
    <p:sldId id="256" r:id="rId6"/>
    <p:sldId id="260" r:id="rId7"/>
    <p:sldId id="268" r:id="rId8"/>
    <p:sldId id="269" r:id="rId9"/>
    <p:sldId id="270" r:id="rId10"/>
    <p:sldId id="267" r:id="rId11"/>
    <p:sldId id="257" r:id="rId12"/>
    <p:sldId id="266" r:id="rId13"/>
    <p:sldId id="264" r:id="rId14"/>
    <p:sldId id="261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6" autoAdjust="0"/>
    <p:restoredTop sz="94660"/>
  </p:normalViewPr>
  <p:slideViewPr>
    <p:cSldViewPr>
      <p:cViewPr varScale="1">
        <p:scale>
          <a:sx n="76" d="100"/>
          <a:sy n="76" d="100"/>
        </p:scale>
        <p:origin x="-63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ФЭМП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Подготовила : воспитатель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гр</a:t>
            </a:r>
            <a:r>
              <a:rPr lang="ru-RU" dirty="0" smtClean="0"/>
              <a:t> № 5 Нестеренко С.Л.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4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schjot/Slozhenie-do-10-1.files/0008-008-31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3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2754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schjot/Slozhenie-do-10-1.files/0006-006-13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908"/>
            <a:ext cx="9358964" cy="70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5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schjot/Slozhenie-do-10-1.files/0009-009-14-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0" y="-102311"/>
            <a:ext cx="9408036" cy="6984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0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schjot/Slozhenie-do-10-1.files/0011-011-32-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0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08111"/>
          </a:xfrm>
        </p:spPr>
        <p:txBody>
          <a:bodyPr/>
          <a:lstStyle/>
          <a:p>
            <a:pPr algn="ctr"/>
            <a:r>
              <a:rPr lang="ru-RU" sz="2000" dirty="0" smtClean="0"/>
              <a:t>И наоборот…</a:t>
            </a:r>
            <a:endParaRPr lang="ru-RU" sz="2000" dirty="0"/>
          </a:p>
        </p:txBody>
      </p:sp>
      <p:pic>
        <p:nvPicPr>
          <p:cNvPr id="4" name="Объект 3" descr="http://v.900igr.net:10/datas/schjot/Slozhenie-do-10-1.files/0010-010-23-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56784" cy="5137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2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1.bp.blogspot.com/-yPBwlc8aDvs/VwV7F05Aq_I/AAAAAAAABeY/QnFZmVs4ZOk-e3O6Pi4no1tE8bRUzbqcA/w1200-h630-p-k-no-nu/a68a8e4c35ea574591e999eff4b1c2315bd74e13782499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3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4.infourok.ru/uploads/ex/0fca/0000fa29-76e43465/img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2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eshka.ru/wp-content/uploads/2015/02/cifra_3_stihi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5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eshka.ru/wp-content/uploads/2015/02/stihi_pro_cifry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936104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9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eshka.ru/wp-content/uploads/2015/02/cifra_5_stihi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4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Таблицы домики для изучения состава числа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1.bp.blogspot.com/-qwRmqNgaxYQ/XZDxM5b53zI/AAAAAAAAJFg/ywai6FeUGWsLJVsII1wiGoHS55D_YAE4gCLcBGAsYHQ/s1600/0005-004-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276026"/>
            <a:ext cx="7124700" cy="311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8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Детки очень хорошо заучивали и запоминали короткие стихи Агнии Львовны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стихи Михалкова о цифрах, тоже всего лишь четверостишья, если ребята их выучат будут просто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up/datas/267071/0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7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4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 таблицы в виде домиков помогут вашей крох быстрее изучить состав числа.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zen_doc/125920/pub_5d14816a21f51b00aea1c1c3_5d1481d90d2f7c00b4797ab8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25658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8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 так: состав числа пять, это  - четыре и один, три и два и наоборот два и три, один и четыре…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i.pinimg.com/originals/38/9f/7d/389f7d3de7fc60f5981503b75ca5d07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8475" y="1806575"/>
            <a:ext cx="3067050" cy="4052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2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36815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пожалуйста тетрадь, альбом или просто листочек, пусть ребёнок попробует сам написать эти примеры, при этом проговариваем сами, всё, что видим и пишем!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datas/schjot/Slozhenie-do-10-1.files/0001-001-Matematika-slozhen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56250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8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v.900igr.net:10/datas/schjot/Slozhenie-do-10-1.files/0004-004-12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5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Проговариваем: и наоборот…</a:t>
            </a:r>
            <a:endParaRPr lang="ru-RU" sz="2000" dirty="0"/>
          </a:p>
        </p:txBody>
      </p:sp>
      <p:pic>
        <p:nvPicPr>
          <p:cNvPr id="5" name="Объект 4" descr="https://fsd.multiurok.ru/html/2018/01/17/s_5a5efdd02062a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12879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d.multiurok.ru/html/2018/01/17/s_5a5efdd02062a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792"/>
            <a:ext cx="9324528" cy="712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9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mypresentation.ru/documents_2/581173dfc33c020f695e84d957c50948/img4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6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46</TotalTime>
  <Words>125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ФЭМП</vt:lpstr>
      <vt:lpstr>Таблицы домики для изучения состава числа </vt:lpstr>
      <vt:lpstr>Удобные таблицы в виде домиков помогут вашей крох быстрее изучить состав числа. </vt:lpstr>
      <vt:lpstr>Мы говорим так: состав числа пять, это  - четыре и один, три и два и наоборот два и три, один и четыре…</vt:lpstr>
      <vt:lpstr>Возьмите пожалуйста тетрадь, альбом или просто листочек, пусть ребёнок попробует сам написать эти примеры, при этом проговариваем сами, всё, что видим и пишем!</vt:lpstr>
      <vt:lpstr>Презентация PowerPoint</vt:lpstr>
      <vt:lpstr>Проговариваем: и наоборот…</vt:lpstr>
      <vt:lpstr>Презентация PowerPoint</vt:lpstr>
      <vt:lpstr>Презентация PowerPoint</vt:lpstr>
      <vt:lpstr>Презентация PowerPoint</vt:lpstr>
      <vt:lpstr>мм</vt:lpstr>
      <vt:lpstr>Презентация PowerPoint</vt:lpstr>
      <vt:lpstr>Презентация PowerPoint</vt:lpstr>
      <vt:lpstr>И наоборот…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Детки очень хорошо заучивали и запоминали короткие стихи Агнии Львовны Барто, стихи Михалкова о цифрах, тоже всего лишь четверостишья, если ребята их выучат будут просто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ФЭМП</dc:title>
  <dc:creator>Dmitriy Madje</dc:creator>
  <cp:lastModifiedBy>Home</cp:lastModifiedBy>
  <cp:revision>6</cp:revision>
  <dcterms:created xsi:type="dcterms:W3CDTF">2020-04-27T17:19:32Z</dcterms:created>
  <dcterms:modified xsi:type="dcterms:W3CDTF">2020-04-27T18:16:30Z</dcterms:modified>
</cp:coreProperties>
</file>