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1" r:id="rId9"/>
    <p:sldId id="262" r:id="rId10"/>
    <p:sldId id="263" r:id="rId11"/>
    <p:sldId id="264" r:id="rId12"/>
    <p:sldId id="274" r:id="rId13"/>
    <p:sldId id="267" r:id="rId14"/>
    <p:sldId id="268" r:id="rId15"/>
    <p:sldId id="270" r:id="rId16"/>
    <p:sldId id="271" r:id="rId17"/>
    <p:sldId id="272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71" d="100"/>
          <a:sy n="71" d="100"/>
        </p:scale>
        <p:origin x="-67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286023-7945-834F-9EDA-D9A1A608A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6215EE7-030C-6A46-A5DC-B7C51AB9C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02930ED-87B5-3C48-A8D3-341C7CBC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4A8-F269-A943-B9C9-A30A998C9E82}" type="datetimeFigureOut">
              <a:rPr lang="ru-RU"/>
              <a:t>05.04.2020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895D27-54FD-0242-9804-739BE829F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D373ED-8599-434C-8CCD-90B2D38BE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557B-A1C4-F545-BF12-84B5ED99686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EA86DD-F097-214C-8FD3-C093EE1A4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D864F44-C910-484F-B2EF-BFC0109E8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1D9E5A-1BC3-7444-8BE5-F200E7F8E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4A8-F269-A943-B9C9-A30A998C9E82}" type="datetimeFigureOut">
              <a:rPr lang="ru-RU"/>
              <a:t>05.04.2020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074E1AE-E57F-874C-A592-475A0309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229090-33C3-304B-9855-995126604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557B-A1C4-F545-BF12-84B5ED99686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07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0EF4563-BC28-FA4A-93BB-D67B4201B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C990060-5208-4D43-B97F-6334791B3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8527DD-3E57-C14A-879F-8B8028A5F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4A8-F269-A943-B9C9-A30A998C9E82}" type="datetimeFigureOut">
              <a:rPr lang="ru-RU"/>
              <a:t>05.04.2020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4FBF94-AA16-CC44-A758-DE74C3A50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7B8EC5-8DE9-D64B-B6E6-B7CD8A27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557B-A1C4-F545-BF12-84B5ED99686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95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CF1F8B-A436-804D-A4F5-67716770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60B19E-D3E3-364B-B64F-99233B8FC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BE07E4-B592-7847-831D-6E112F6A1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4A8-F269-A943-B9C9-A30A998C9E82}" type="datetimeFigureOut">
              <a:rPr lang="ru-RU"/>
              <a:t>05.04.2020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C4C38AE-D731-C044-97A0-8DD52BA4E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F519D8-5AF1-C24C-B39C-D359AF49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557B-A1C4-F545-BF12-84B5ED99686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3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03C254-5A38-F648-98CB-EB379BBB8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0A0BBB5-A474-CF4D-A96E-4A6D574C4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EFC209A-0E8D-4C4A-9EC8-7084AE724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4A8-F269-A943-B9C9-A30A998C9E82}" type="datetimeFigureOut">
              <a:rPr lang="ru-RU"/>
              <a:t>05.04.2020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226893-A95D-1547-B23E-A4099055B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F8D3B4-E618-7445-9482-E91DE175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557B-A1C4-F545-BF12-84B5ED99686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573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07F05B-A21D-2E4F-93C3-76417C76F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41E2BE-B376-EA4D-9177-ED3314551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DF76E99-73A2-A945-A3FC-71A84D479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FEAF7D9-E254-0344-8E45-34374F6C7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4A8-F269-A943-B9C9-A30A998C9E82}" type="datetimeFigureOut">
              <a:rPr lang="ru-RU"/>
              <a:t>05.04.2020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1A3C0CB-D763-C541-8FF8-B2C55FCEC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C4E8E9-712E-BF4F-AB21-95BF5B9D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557B-A1C4-F545-BF12-84B5ED99686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92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F036CC-01F5-8542-AB18-C4F0B7D6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503B4CB-EEE5-9549-9D7F-59155EA09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B6ABE83-BBC0-034D-9EDB-FC0DD06DC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E99B4C8-C9BE-FF4A-9103-7261793A9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36D8DF4-8077-0842-A421-1A5F5A7D9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FF8A0F8-B79C-804B-8CBA-051EFB892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4A8-F269-A943-B9C9-A30A998C9E82}" type="datetimeFigureOut">
              <a:rPr lang="ru-RU"/>
              <a:t>05.04.2020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0772394-39F8-8449-B39E-F9E1B6096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0B52ABE-3710-1740-AAAF-2672C6AA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557B-A1C4-F545-BF12-84B5ED99686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49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08BE24-7B61-1446-8659-FDF8CE44E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B2CD0DC-89F8-DB4F-B5DF-9D8AD3F71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4A8-F269-A943-B9C9-A30A998C9E82}" type="datetimeFigureOut">
              <a:rPr lang="ru-RU"/>
              <a:t>05.04.2020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A5842E4-708B-954D-8F2D-9655776B8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FEC8494-30A8-EA4B-BE3C-7EC1CB53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557B-A1C4-F545-BF12-84B5ED99686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24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5CE47BE-FBDC-5742-956A-DCBAD46F0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4A8-F269-A943-B9C9-A30A998C9E82}" type="datetimeFigureOut">
              <a:rPr lang="ru-RU"/>
              <a:t>05.04.2020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5CE01A2-C637-1F4E-B405-66AA8DCB4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B211F51-0026-354C-AFB2-1B7130AC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557B-A1C4-F545-BF12-84B5ED99686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30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D163FE-5DD5-3F40-AEF9-FBA9ED0A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5BEC01-CAE0-1844-89A1-C3E1133F9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370B915-F458-434F-A12D-67CFD0F10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06AC04-8CC4-F844-AC6B-DBAE21F0E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4A8-F269-A943-B9C9-A30A998C9E82}" type="datetimeFigureOut">
              <a:rPr lang="ru-RU"/>
              <a:t>05.04.2020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B8204CB-F9BA-CD42-985F-22D4B0A31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63D4B4C-BF54-9E4C-8452-9D145005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557B-A1C4-F545-BF12-84B5ED99686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06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21822B-778B-3646-B38B-2D7FF4DCB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12F2E5A-AB2E-CF4D-8AC8-0A11BD5C06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1A4558C-67A4-814C-925A-EC68C9A1F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34335FE-BCF4-F440-941A-0BA63A6E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4A8-F269-A943-B9C9-A30A998C9E82}" type="datetimeFigureOut">
              <a:rPr lang="ru-RU"/>
              <a:t>05.04.2020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DF60D67-B5DC-7341-9063-3F0B8F4D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F28CD8D-204F-7441-8976-7500217C9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557B-A1C4-F545-BF12-84B5ED99686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86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BF5FB5-618B-3744-8B57-8D744632B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7D64952-991B-2848-B098-90E4002C3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3D9FAF-ABED-F24B-8C22-69DCE191F4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D84A8-F269-A943-B9C9-A30A998C9E82}" type="datetimeFigureOut">
              <a:rPr lang="ru-RU"/>
              <a:t>05.04.2020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573DCC-6101-484A-BC16-CE4EA35DE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3BB86C-D1D3-0448-8CE6-AD643F9CE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C557B-A1C4-F545-BF12-84B5ED99686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61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320A4DC-014E-D049-A642-D14E4A201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3400"/>
            <a:ext cx="9144000" cy="5410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Изобразительная деятельность (рисование)</a:t>
            </a:r>
          </a:p>
          <a:p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«Это </a:t>
            </a:r>
            <a:r>
              <a:rPr lang="ru-RU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он,это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он Ленинградский почтальон»</a:t>
            </a:r>
          </a:p>
          <a:p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Старшая группа «Звёздочки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Подготовила: воспитатель МБДОУ 148</a:t>
            </a:r>
          </a:p>
          <a:p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старшей группы « Звёздочки» Мусаева А Б.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80D959-46F5-D447-A669-9D283CDD82EE}"/>
              </a:ext>
            </a:extLst>
          </p:cNvPr>
          <p:cNvSpPr txBox="1"/>
          <p:nvPr/>
        </p:nvSpPr>
        <p:spPr>
          <a:xfrm flipV="1">
            <a:off x="1893995" y="6511258"/>
            <a:ext cx="1154005" cy="295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18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0000">
        <p14:vortex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1210BD-FCFE-4041-AA8F-B5015900D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52401"/>
            <a:ext cx="10058400" cy="106679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 на тему : « Почта и профессия – почтальон»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F678A3FF-1DC4-BE45-9798-328B3C571DD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b="1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синего цвета, Вишу на стене. И много приветов Хранится во мне. ( Почтовый ящик)</a:t>
            </a:r>
            <a:endParaRPr lang="ru-RU" b="1" dirty="0">
              <a:solidFill>
                <a:srgbClr val="444444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z-Latn-AZ" b="1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Лист бумаги по утрам На квартиру носят нам. На одном таком листе Много разных новостей. ( Газета)</a:t>
            </a:r>
            <a:endParaRPr lang="ru-RU" b="1" dirty="0">
              <a:solidFill>
                <a:srgbClr val="444444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z-Latn-AZ" b="1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Сложу, вложу, За море пущу, А там заговорит. ( Письмо) </a:t>
            </a:r>
            <a:endParaRPr lang="ru-RU" b="1" dirty="0">
              <a:solidFill>
                <a:srgbClr val="444444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az-Latn-AZ" b="1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аклеили клеем прочно И ко мне прислали срочно. Я его не пожалею: Получу и вмиг расклею. ( Конверт</a:t>
            </a: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az-Latn-AZ" b="1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Кто приносит нам газеты И от бабушки приветы? (Почтальон) </a:t>
            </a:r>
            <a:endParaRPr lang="ru-RU" b="1" dirty="0">
              <a:solidFill>
                <a:srgbClr val="444444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29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0000">
        <p14:switch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6909C1-5E7B-824F-8005-F3A1BF379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435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b="1" dirty="0"/>
              <a:t>А теперь приступим к нашей работе . Изобразим образ почтальона на листе бумаги . Для этого нам нужны материалы.</a:t>
            </a:r>
          </a:p>
          <a:p>
            <a:pPr algn="ctr"/>
            <a:r>
              <a:rPr lang="ru-RU" sz="4000" b="1" dirty="0"/>
              <a:t>Материалы: </a:t>
            </a:r>
            <a:r>
              <a:rPr lang="az-Latn-AZ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Альбомный лист, цветные карандаши, простой </a:t>
            </a:r>
            <a:r>
              <a:rPr lang="az-Latn-AZ" b="1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(графитный)</a:t>
            </a:r>
            <a:r>
              <a:rPr lang="az-Latn-AZ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карандаш</a:t>
            </a:r>
            <a:r>
              <a:rPr lang="ru-RU" b="1" dirty="0" smtClean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/>
              <a:t>Теперь я вам поэтапно покажу как нарисовать почтальона .</a:t>
            </a:r>
          </a:p>
        </p:txBody>
      </p:sp>
    </p:spTree>
    <p:extLst>
      <p:ext uri="{BB962C8B-B14F-4D97-AF65-F5344CB8AC3E}">
        <p14:creationId xmlns:p14="http://schemas.microsoft.com/office/powerpoint/2010/main" val="6839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0000">
        <p14:flip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EC6D76-C545-9C4B-AB26-E58722D34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1325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7200" b="1" dirty="0" err="1"/>
              <a:t>Физминутка</a:t>
            </a:r>
            <a:r>
              <a:rPr lang="ru-RU" sz="7200" b="1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B47AF5-EF6A-E544-AFAA-94AEF050D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8006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az-Latn-AZ" sz="3600" b="1" u="sng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Девочки и мальчики</a:t>
            </a:r>
            <a:r>
              <a:rPr lang="az-Latn-AZ" sz="36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хлоп, хлоп, хлоп,</a:t>
            </a:r>
            <a:endParaRPr lang="ru-RU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z-Latn-AZ" sz="36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Прыгают,</a:t>
            </a:r>
            <a:r>
              <a:rPr lang="az-Latn-AZ" sz="3600" b="1" u="sng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мячики</a:t>
            </a:r>
            <a:r>
              <a:rPr lang="az-Latn-AZ" sz="36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прыг-скок, прыг-скок.</a:t>
            </a:r>
            <a:endParaRPr lang="ru-RU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z-Latn-AZ" sz="3600" b="1" u="sng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Ножками топочут</a:t>
            </a:r>
            <a:r>
              <a:rPr lang="az-Latn-AZ" sz="36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топ, топ, топ!</a:t>
            </a:r>
            <a:endParaRPr lang="ru-RU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z-Latn-AZ" sz="3600" b="1" u="sng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Весело хохочут</a:t>
            </a:r>
            <a:r>
              <a:rPr lang="az-Latn-AZ" sz="36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ха, ха, ха!</a:t>
            </a:r>
            <a:endParaRPr lang="ru-RU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z-Latn-AZ" sz="36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Глазками моргают (ритмичное зажмуривание глаз,</a:t>
            </a:r>
            <a:endParaRPr lang="ru-RU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z-Latn-AZ" sz="36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отдыхают </a:t>
            </a:r>
            <a:r>
              <a:rPr lang="az-Latn-AZ" sz="3600" b="1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(приседают, руки свободные)</a:t>
            </a:r>
            <a:endParaRPr lang="ru-RU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62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0000">
        <p14:prism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0D56A3-7C9E-9B4D-94F9-4017AE086F7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z-Latn-AZ" sz="28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Посмотрите, а вот этого почтальона я нарисовала сама. Я его нарисовала крупно, во весь лист. </a:t>
            </a:r>
            <a:endParaRPr lang="ru-RU" sz="6000" b="1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0DD2697C-8CBA-4341-B6B1-185D54FBB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905000"/>
            <a:ext cx="3626440" cy="4351338"/>
          </a:xfrm>
        </p:spPr>
      </p:pic>
    </p:spTree>
    <p:extLst>
      <p:ext uri="{BB962C8B-B14F-4D97-AF65-F5344CB8AC3E}">
        <p14:creationId xmlns:p14="http://schemas.microsoft.com/office/powerpoint/2010/main" val="3060710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0000">
        <p:blinds dir="vert"/>
      </p:transition>
    </mc:Choice>
    <mc:Fallback>
      <p:transition spd="slow" advTm="10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B31594-B411-534B-BA14-9B0403D8ECAD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z-Latn-AZ" sz="40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Сначала в центре </a:t>
            </a:r>
            <a:r>
              <a:rPr lang="en-US" sz="4000" b="1" dirty="0" smtClean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az-Latn-AZ" sz="4000" b="1" dirty="0" smtClean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листа </a:t>
            </a:r>
            <a:r>
              <a:rPr lang="ru-RU" sz="40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рисуем</a:t>
            </a:r>
            <a:r>
              <a:rPr lang="az-Latn-AZ" sz="40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голову</a:t>
            </a:r>
            <a:endParaRPr lang="ru-RU" sz="8000" b="1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4509462F-27AE-3D45-9C07-75BF39F83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05000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142940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0000">
        <p14:prism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A365B6-12CD-B54A-B883-3D9F946614EB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z-Latn-AZ" sz="32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Потом рисуем тело, к нему </a:t>
            </a:r>
            <a:r>
              <a:rPr lang="en-US" sz="3200" b="1" dirty="0" smtClean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az-Latn-AZ" sz="3200" b="1" dirty="0" smtClean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пририсовываем </a:t>
            </a:r>
            <a:r>
              <a:rPr lang="az-Latn-AZ" sz="32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ноги и руки</a:t>
            </a:r>
            <a:r>
              <a:rPr lang="az-Latn-AZ" sz="2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ru-RU" sz="6000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23766E18-D058-F34A-B505-849E2FE1D9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6" name="Рисунок 7">
            <a:extLst>
              <a:ext uri="{FF2B5EF4-FFF2-40B4-BE49-F238E27FC236}">
                <a16:creationId xmlns:a16="http://schemas.microsoft.com/office/drawing/2014/main" xmlns="" id="{20E31779-5267-1F4D-9A2A-0F025959A4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919" y="1825625"/>
            <a:ext cx="3254162" cy="4351338"/>
          </a:xfrm>
        </p:spPr>
      </p:pic>
    </p:spTree>
    <p:extLst>
      <p:ext uri="{BB962C8B-B14F-4D97-AF65-F5344CB8AC3E}">
        <p14:creationId xmlns:p14="http://schemas.microsoft.com/office/powerpoint/2010/main" val="3694278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0000">
        <p:checker/>
      </p:transition>
    </mc:Choice>
    <mc:Fallback>
      <p:transition spd="slow" advTm="10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068DCD-8B81-9C49-A59E-1FF4F718FC3B}"/>
              </a:ext>
            </a:extLst>
          </p:cNvPr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Теперь мы рисуем ему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фуражку,сумку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ботинки .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268725C5-624A-B74A-A976-5C7226F10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397" y="1825625"/>
            <a:ext cx="3191205" cy="4351338"/>
          </a:xfrm>
        </p:spPr>
      </p:pic>
    </p:spTree>
    <p:extLst>
      <p:ext uri="{BB962C8B-B14F-4D97-AF65-F5344CB8AC3E}">
        <p14:creationId xmlns:p14="http://schemas.microsoft.com/office/powerpoint/2010/main" val="2565984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0000">
        <p:blinds dir="vert"/>
      </p:transition>
    </mc:Choice>
    <mc:Fallback>
      <p:transition spd="slow" advTm="10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B0E5C0-3053-2B40-8C41-BF9E1E781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16763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/>
              <a:t>Рисунок готов .Теперь рисунок нужно будет аккуратно раскрасить цветными карандашами.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A57FA9CB-03B8-1E4B-B93E-496EDBE5D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88" y="1981199"/>
            <a:ext cx="3319223" cy="4195763"/>
          </a:xfrm>
        </p:spPr>
      </p:pic>
    </p:spTree>
    <p:extLst>
      <p:ext uri="{BB962C8B-B14F-4D97-AF65-F5344CB8AC3E}">
        <p14:creationId xmlns:p14="http://schemas.microsoft.com/office/powerpoint/2010/main" val="2709871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0000">
        <p14:warp dir="in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5291B535-72DA-D649-80A3-5E5A39EF0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51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6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0000">
        <p14:vortex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868E86-82D0-9B4E-985C-B5778F70F8B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8800" b="1" dirty="0"/>
              <a:t>Цель 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E38480-553B-FC4B-BE8F-9E20E5D0FD67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</a:t>
            </a:r>
            <a:r>
              <a:rPr lang="ru-RU" sz="4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ыявить уровень освоения программного материала по образовательной области рисование</a:t>
            </a:r>
          </a:p>
          <a:p>
            <a:pPr algn="ctr"/>
            <a:r>
              <a:rPr lang="ru-RU" sz="4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Закрепить знания о профессии почтальон </a:t>
            </a:r>
          </a:p>
          <a:p>
            <a:pPr algn="ctr"/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Закрепить умение рисовать образ человека</a:t>
            </a:r>
            <a:endParaRPr lang="ru-RU" sz="44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73502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0000">
        <p14:honeycomb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C06DE5-8A00-BB4C-908E-7563EC941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2400"/>
            <a:ext cx="9601200" cy="115887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8000" b="1" dirty="0"/>
              <a:t>Задачи: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72D02A4-62CC-5148-86FB-ABB09683ADC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447800"/>
            <a:ext cx="10515600" cy="51815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восприятие образа человека. </a:t>
            </a:r>
            <a:endParaRPr lang="ru-RU" b="1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z-Latn-AZ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Учить создавать в рисунке образ героя литературного произведения. </a:t>
            </a:r>
            <a:endParaRPr lang="ru-RU" b="1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az-Latn-AZ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Учить передавать в рисунке любимый литературный образ </a:t>
            </a:r>
            <a:r>
              <a:rPr lang="az-Latn-AZ" b="1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(пропорции фигуры, </a:t>
            </a:r>
            <a:r>
              <a:rPr lang="az-Latn-AZ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характерные</a:t>
            </a:r>
            <a:r>
              <a:rPr lang="az-Latn-AZ" b="1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особенности одежды, детали)</a:t>
            </a:r>
            <a:r>
              <a:rPr lang="az-Latn-AZ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Закреплять</a:t>
            </a:r>
            <a:r>
              <a:rPr lang="az-Latn-AZ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умение рисовать простым карандашом с последующим закрашиванием цветными карандашами.  навык аккуратного закрашивания. </a:t>
            </a:r>
            <a:endParaRPr lang="ru-RU" b="1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Развивать</a:t>
            </a:r>
            <a:r>
              <a:rPr lang="az-Latn-AZ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умение оценивать свои рисунки и рисунки сверстников.</a:t>
            </a:r>
            <a:endParaRPr lang="ru-RU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951298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0000">
        <p14:rippl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550CCE-D532-CE4B-B1DF-83490DF14D2D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Предварительная работа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9C20CEA-4C7D-F34E-8C95-5C834336D66A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az-Latn-AZ" sz="36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 стихотворения С. Маршака </a:t>
            </a:r>
            <a:r>
              <a:rPr lang="az-Latn-AZ" sz="3600" b="1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«Почта»</a:t>
            </a:r>
            <a:r>
              <a:rPr lang="az-Latn-AZ" sz="36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b="1" dirty="0">
              <a:solidFill>
                <a:srgbClr val="11111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z-Latn-AZ" sz="36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Беседы с детьми о работе взрослых, о пользе их туда для людей; о важности работы почтальона. Чтение стихотворений о профессиях В. Маяковского, С. Михалкова. </a:t>
            </a:r>
            <a:endParaRPr lang="ru-RU" sz="3600" b="1" dirty="0">
              <a:solidFill>
                <a:srgbClr val="11111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 о профессии почтальона </a:t>
            </a:r>
            <a:endParaRPr lang="ru-RU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85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0000">
        <p:push dir="u"/>
      </p:transition>
    </mc:Choice>
    <mc:Fallback>
      <p:transition spd="slow" advTm="1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D292AA56-B439-9E43-A41C-1A96221336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735" y="762000"/>
            <a:ext cx="4017700" cy="5414963"/>
          </a:xfr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80AF7987-B44F-CB46-841F-2CD657D1C0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762000"/>
            <a:ext cx="3765538" cy="5485269"/>
          </a:xfrm>
        </p:spPr>
      </p:pic>
    </p:spTree>
    <p:extLst>
      <p:ext uri="{BB962C8B-B14F-4D97-AF65-F5344CB8AC3E}">
        <p14:creationId xmlns:p14="http://schemas.microsoft.com/office/powerpoint/2010/main" val="4029129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0000">
        <p14:prism isInverted="1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30F74F-DFF0-D240-AA6C-A06653D27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140D45C9-F245-8649-ABA6-AD7BD6E6B0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433" y="1"/>
            <a:ext cx="12463433" cy="6857999"/>
          </a:xfrm>
        </p:spPr>
      </p:pic>
    </p:spTree>
    <p:extLst>
      <p:ext uri="{BB962C8B-B14F-4D97-AF65-F5344CB8AC3E}">
        <p14:creationId xmlns:p14="http://schemas.microsoft.com/office/powerpoint/2010/main" val="66321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0000">
        <p:blinds dir="vert"/>
      </p:transition>
    </mc:Choice>
    <mc:Fallback>
      <p:transition spd="slow" advTm="10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AAA5C6FD-8450-0B4E-A4E1-70B9CF40D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699" y="74543"/>
            <a:ext cx="12396699" cy="693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1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0000">
        <p:dissolve/>
      </p:transition>
    </mc:Choice>
    <mc:Fallback>
      <p:transition spd="slow" advTm="1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41F54095-4B6A-9F4C-9E16-B5FE679BA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87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0000">
        <p14:vortex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ABDA1D-79B6-6447-AD33-F1F06F3EFAA3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Профессия почтальона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675DE3B1-0C1A-6E48-B19C-48AE0DEAD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9067800" cy="4950287"/>
          </a:xfrm>
        </p:spPr>
      </p:pic>
    </p:spTree>
    <p:extLst>
      <p:ext uri="{BB962C8B-B14F-4D97-AF65-F5344CB8AC3E}">
        <p14:creationId xmlns:p14="http://schemas.microsoft.com/office/powerpoint/2010/main" val="2851848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0000">
        <p14:rippl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</TotalTime>
  <Words>298</Words>
  <Application>Microsoft Office PowerPoint</Application>
  <PresentationFormat>Custom</PresentationFormat>
  <Paragraphs>41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Тема Office</vt:lpstr>
      <vt:lpstr>PowerPoint Presentation</vt:lpstr>
      <vt:lpstr>Цель :</vt:lpstr>
      <vt:lpstr>Задачи:</vt:lpstr>
      <vt:lpstr>Предварительная работа</vt:lpstr>
      <vt:lpstr>PowerPoint Presentation</vt:lpstr>
      <vt:lpstr>PowerPoint Presentation</vt:lpstr>
      <vt:lpstr>PowerPoint Presentation</vt:lpstr>
      <vt:lpstr>PowerPoint Presentation</vt:lpstr>
      <vt:lpstr>Профессия почтальона </vt:lpstr>
      <vt:lpstr>Загадки на тему : « Почта и профессия – почтальон»</vt:lpstr>
      <vt:lpstr>PowerPoint Presentation</vt:lpstr>
      <vt:lpstr>Физминутка </vt:lpstr>
      <vt:lpstr>Посмотрите, а вот этого почтальона я нарисовала сама. Я его нарисовала крупно, во весь лист. </vt:lpstr>
      <vt:lpstr>Сначала в центре  листа рисуем голову</vt:lpstr>
      <vt:lpstr>Потом рисуем тело, к нему  пририсовываем ноги и руки. </vt:lpstr>
      <vt:lpstr>Теперь мы рисуем ему фуражку,сумку и ботинки .</vt:lpstr>
      <vt:lpstr>Рисунок готов .Теперь рисунок нужно будет аккуратно раскрасить цветными карандашами.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Неизвестный пользователь</dc:creator>
  <cp:lastModifiedBy>RePack by Diakov</cp:lastModifiedBy>
  <cp:revision>8</cp:revision>
  <dcterms:created xsi:type="dcterms:W3CDTF">2020-04-05T04:15:36Z</dcterms:created>
  <dcterms:modified xsi:type="dcterms:W3CDTF">2020-04-05T10:13:31Z</dcterms:modified>
</cp:coreProperties>
</file>