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viewProps" Target="view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tableStyles" Target="tableStyle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29B447-3EB8-F843-9A93-18F6F1D7C3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8C0617C-A71B-E346-9A2A-CD7F6F041E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53BDDA-4790-F04E-BAB2-4B2A9F7D8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D716-28F6-F148-9B79-37DA1D61C154}" type="datetimeFigureOut">
              <a:rPr lang="ru-RU"/>
              <a:t>06.04.2020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BF5103-F8C4-C74A-9235-33BCEBC34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8C977B-BC3E-6F42-AB04-9D8DFC734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12E7F-1BC5-3F44-8FB9-BEE1028AAD65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691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FF49CA-04BB-4241-AC8B-B91254A5C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4220CAE-76A0-724A-A88A-75C11E564B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A13C01-1750-2349-9366-7364EAC75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D716-28F6-F148-9B79-37DA1D61C154}" type="datetimeFigureOut">
              <a:rPr lang="ru-RU"/>
              <a:t>06.04.2020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C819D0-359C-154A-AC9D-DBCDEF27D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C0F46A-09BA-5241-8E3A-FC83F9CBF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12E7F-1BC5-3F44-8FB9-BEE1028AAD65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44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3310BC2-6CC2-214D-83DC-E6A0C4EE16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F4F5742-81F9-F943-8B90-6C3652EEE5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763F50-6598-D949-8384-819271736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D716-28F6-F148-9B79-37DA1D61C154}" type="datetimeFigureOut">
              <a:rPr lang="ru-RU"/>
              <a:t>06.04.2020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B8E771-62B3-0C4D-BD86-7E75CFE52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1B626B-2317-8141-8177-2E0EBEB70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12E7F-1BC5-3F44-8FB9-BEE1028AAD65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432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3192AF-8B48-364A-95A0-D57B61D29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2FF720-ECF7-AF48-B94E-F2A2CE1A3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D1B0B8-B934-B64F-A6E0-84FD5F327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D716-28F6-F148-9B79-37DA1D61C154}" type="datetimeFigureOut">
              <a:rPr lang="ru-RU"/>
              <a:t>06.04.2020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98E434-C0FA-2E42-9CCC-18A88519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6444CD-F51D-414F-9DC9-C2378597C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12E7F-1BC5-3F44-8FB9-BEE1028AAD65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065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BD7FF1-82B3-4A40-A399-BDB308FC1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19863A-E8A4-9B46-B81D-CD686BA06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B1AC65-CA2E-0242-AEB6-9673ACB44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D716-28F6-F148-9B79-37DA1D61C154}" type="datetimeFigureOut">
              <a:rPr lang="ru-RU"/>
              <a:t>06.04.2020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2121AF-6262-9E44-AD2C-D1E55B211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C9D1C1-3BE1-844F-9EDD-2BF32C665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12E7F-1BC5-3F44-8FB9-BEE1028AAD65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065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1ABF4C-4131-A849-864B-2970F2079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D833DB-6C0F-A24D-BA46-D76872A534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489E95E-2396-F640-808A-88B59E541D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FAEB6A2-E1E6-064B-92A1-776348456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D716-28F6-F148-9B79-37DA1D61C154}" type="datetimeFigureOut">
              <a:rPr lang="ru-RU"/>
              <a:t>06.04.2020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48A5D92-E779-9249-92E0-37603812D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90702C6-32A4-1E4D-A51A-9C4A5C0F6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12E7F-1BC5-3F44-8FB9-BEE1028AAD65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284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E8BAB9-25F8-8C4B-A6F9-CDC647521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300FF64-8AA3-0A40-B3BB-FFE3AA486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2D68288-613C-5441-AB62-D6D8BBC891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AB1A8E5-89BA-6443-B01A-CD7A773576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701A9A0-CF9D-314A-A5FD-BEC78378D1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DEA684D-497D-8949-B2A8-DFCA33CDF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D716-28F6-F148-9B79-37DA1D61C154}" type="datetimeFigureOut">
              <a:rPr lang="ru-RU"/>
              <a:t>06.04.2020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89C7411-6CC8-2A49-9AAF-59DE5BB5C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821FA75-A871-924B-803E-29A6EBD58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12E7F-1BC5-3F44-8FB9-BEE1028AAD65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5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AB84B4-EF0C-CA4F-A818-A5EB91E6E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FA7C5CD-4035-8C4F-82DD-EF6567561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D716-28F6-F148-9B79-37DA1D61C154}" type="datetimeFigureOut">
              <a:rPr lang="ru-RU"/>
              <a:t>06.04.2020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F699811-EF41-2446-BFE6-0B0F4AF08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13B1FBA-1580-0640-9CFD-9106662A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12E7F-1BC5-3F44-8FB9-BEE1028AAD65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125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5A0CD44-AFF4-6543-BF23-375A04573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D716-28F6-F148-9B79-37DA1D61C154}" type="datetimeFigureOut">
              <a:rPr lang="ru-RU"/>
              <a:t>06.04.2020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BF5B1FE-379D-E142-A14B-A8C5ACD34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FF09C80-C840-A24B-94A0-4F66B2587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12E7F-1BC5-3F44-8FB9-BEE1028AAD65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74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B18587-1E82-1246-B31B-83D40A26A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A46027-7F68-1E40-B7CD-31DFC369D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08E6EFE-814E-9348-AA52-E8C53A7D25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2C225F0-D477-DC4B-8AFA-E78AE4EBA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D716-28F6-F148-9B79-37DA1D61C154}" type="datetimeFigureOut">
              <a:rPr lang="ru-RU"/>
              <a:t>06.04.2020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B6F63C3-5ACE-5E4F-9F04-798342794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F5B1750-0CE4-F248-87E2-C9AFAAD41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12E7F-1BC5-3F44-8FB9-BEE1028AAD65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777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81C2D7-9332-534E-A131-AB661134E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704923F-F87C-7E49-9996-5951408233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74AC888-580D-7A48-972C-6A8E6830CB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25DDC70-787B-E74A-84A1-7665988DF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D716-28F6-F148-9B79-37DA1D61C154}" type="datetimeFigureOut">
              <a:rPr lang="ru-RU"/>
              <a:t>06.04.2020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08AA08-6FC1-E245-B91A-F22886416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692E596-B539-3549-8E89-0AADCB19D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12E7F-1BC5-3F44-8FB9-BEE1028AAD65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791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74F143-5611-DE45-A494-1C522A3B2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BE843FA-3982-F644-BE13-5CA46FB0C5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EF4DA9-BBEB-974D-AE66-222BE56FB0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7D716-28F6-F148-9B79-37DA1D61C154}" type="datetimeFigureOut">
              <a:rPr lang="ru-RU"/>
              <a:t>06.04.2020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C41280-8CE2-1547-BBBD-5D52160B4A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5237A23-C76F-0B49-8B2A-2F889F6CAC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12E7F-1BC5-3F44-8FB9-BEE1028AAD65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666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 /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4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7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 /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4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 /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4.xml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 /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4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4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4A7660-A458-0B4B-85A2-8585CB93C4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000"/>
              <a:t>Формирование элементарных математических представлений (ФЭМП)</a:t>
            </a:r>
            <a:br>
              <a:rPr lang="ru-RU" sz="4000"/>
            </a:br>
            <a:r>
              <a:rPr lang="ru-RU" sz="4000"/>
              <a:t>Тема « Деление квадратов на равные части и ориентировка в пространстве)</a:t>
            </a:r>
            <a:br>
              <a:rPr lang="ru-RU" sz="4000"/>
            </a:br>
            <a:r>
              <a:rPr lang="ru-RU" sz="4000"/>
              <a:t>Старшая группа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92DED0E-675B-E749-917E-7D0A10E382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/>
              <a:t>Подготовила: воспитатель МБДОУ 148</a:t>
            </a:r>
          </a:p>
          <a:p>
            <a:pPr algn="r"/>
            <a:r>
              <a:rPr lang="ru-RU"/>
              <a:t>Старшей группы «Звёздочки»</a:t>
            </a:r>
          </a:p>
          <a:p>
            <a:pPr algn="r"/>
            <a:r>
              <a:rPr lang="ru-RU"/>
              <a:t>Мусаева А.Б</a:t>
            </a:r>
          </a:p>
        </p:txBody>
      </p:sp>
    </p:spTree>
    <p:extLst>
      <p:ext uri="{BB962C8B-B14F-4D97-AF65-F5344CB8AC3E}">
        <p14:creationId xmlns:p14="http://schemas.microsoft.com/office/powerpoint/2010/main" val="2116507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1E83BA-D284-5545-AD12-248F3696F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Ориентировка в пространстве в старшей группе.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060884-8D04-9240-BD39-ED6C57BB9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Совершенствуется умение ориентироваться в окружающем пространстве: слева – справа, вверху –  внизу, впереди (спереди) – сзади (за), между, рядом с, двигаться в заданном направлении, меняя его по    сигналу, а также в соответствии со знаками – указателями направления движения (вперед, назад, направо, налево и т.д.).</a:t>
            </a:r>
          </a:p>
          <a:p>
            <a:r>
              <a:rPr lang="ru-RU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Ориентировка в пространстве помогает определять свое местонахождение среди окружающих людей и предметов: «Я стою между Олей и Таней, за Машей, позади Кати, перед Наташей, около Юры»; обозначать в речи взаимное расположение предметов: «Справа от куклы сидит заяц, а слева от куклы стоит лошадка, сзади – мишка, а впереди – машина». Ориентировка на листе бумаги (справа – слева, вверху – внизу, в середине, в углу).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968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40E9FD-2756-3441-9041-473FB8D86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Игровые упражнения на тему « Ориентировка в пространстве»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EF1CD60B-4298-4343-8833-A031CB8AAE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267" y="1690687"/>
            <a:ext cx="7370140" cy="4802187"/>
          </a:xfrm>
        </p:spPr>
      </p:pic>
    </p:spTree>
    <p:extLst>
      <p:ext uri="{BB962C8B-B14F-4D97-AF65-F5344CB8AC3E}">
        <p14:creationId xmlns:p14="http://schemas.microsoft.com/office/powerpoint/2010/main" val="847979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652AE9-1517-5247-B7D6-851843D00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A80905D6-63B7-CD4D-BCFA-9247887D774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976" y="1825625"/>
            <a:ext cx="5152048" cy="4351338"/>
          </a:xfrm>
        </p:spPr>
      </p:pic>
      <p:pic>
        <p:nvPicPr>
          <p:cNvPr id="15" name="Рисунок 15">
            <a:extLst>
              <a:ext uri="{FF2B5EF4-FFF2-40B4-BE49-F238E27FC236}">
                <a16:creationId xmlns:a16="http://schemas.microsoft.com/office/drawing/2014/main" id="{D79A9526-2080-6B43-9879-ADAE77B019B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537" y="1825625"/>
            <a:ext cx="4280263" cy="4351338"/>
          </a:xfrm>
        </p:spPr>
      </p:pic>
    </p:spTree>
    <p:extLst>
      <p:ext uri="{BB962C8B-B14F-4D97-AF65-F5344CB8AC3E}">
        <p14:creationId xmlns:p14="http://schemas.microsoft.com/office/powerpoint/2010/main" val="22935173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27C30399-E0C8-EA4A-8E2C-7986A46FDA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7702" y="382446"/>
            <a:ext cx="6052219" cy="6475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6953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EBA5F7-81BF-3842-876D-14644BFBF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7">
            <a:extLst>
              <a:ext uri="{FF2B5EF4-FFF2-40B4-BE49-F238E27FC236}">
                <a16:creationId xmlns:a16="http://schemas.microsoft.com/office/drawing/2014/main" id="{0FC95486-65D5-164F-9B06-4859592F85F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4930" y="763183"/>
            <a:ext cx="4240656" cy="5413780"/>
          </a:xfrm>
        </p:spPr>
      </p:pic>
      <p:pic>
        <p:nvPicPr>
          <p:cNvPr id="11" name="Рисунок 11">
            <a:extLst>
              <a:ext uri="{FF2B5EF4-FFF2-40B4-BE49-F238E27FC236}">
                <a16:creationId xmlns:a16="http://schemas.microsoft.com/office/drawing/2014/main" id="{5E5F5D2B-E53E-3A42-ABDB-0041426C5E0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404" y="763183"/>
            <a:ext cx="4848584" cy="5413780"/>
          </a:xfrm>
        </p:spPr>
      </p:pic>
    </p:spTree>
    <p:extLst>
      <p:ext uri="{BB962C8B-B14F-4D97-AF65-F5344CB8AC3E}">
        <p14:creationId xmlns:p14="http://schemas.microsoft.com/office/powerpoint/2010/main" val="35271296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7F50FA-9718-764C-8F5C-99C45919C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25A67E5A-AFDF-5E42-8958-75EEB55A2F4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672" y="1825625"/>
            <a:ext cx="4344347" cy="4486275"/>
          </a:xfrm>
        </p:spPr>
      </p:pic>
      <p:pic>
        <p:nvPicPr>
          <p:cNvPr id="7" name="Рисунок 7">
            <a:extLst>
              <a:ext uri="{FF2B5EF4-FFF2-40B4-BE49-F238E27FC236}">
                <a16:creationId xmlns:a16="http://schemas.microsoft.com/office/drawing/2014/main" id="{83DE633B-0BEC-5A49-89A8-E70EB0208DE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0629" y="1825625"/>
            <a:ext cx="4344347" cy="4351338"/>
          </a:xfrm>
        </p:spPr>
      </p:pic>
    </p:spTree>
    <p:extLst>
      <p:ext uri="{BB962C8B-B14F-4D97-AF65-F5344CB8AC3E}">
        <p14:creationId xmlns:p14="http://schemas.microsoft.com/office/powerpoint/2010/main" val="31320561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F64831-9266-9048-A29D-48FF2CD0F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8B481892-4E39-B343-926A-860ED0EC2AF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913" y="1825625"/>
            <a:ext cx="4205231" cy="4351338"/>
          </a:xfrm>
        </p:spPr>
      </p:pic>
      <p:pic>
        <p:nvPicPr>
          <p:cNvPr id="7" name="Рисунок 7">
            <a:extLst>
              <a:ext uri="{FF2B5EF4-FFF2-40B4-BE49-F238E27FC236}">
                <a16:creationId xmlns:a16="http://schemas.microsoft.com/office/drawing/2014/main" id="{438BBCAA-D869-F14A-9A19-5D6903A9DF4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6234" y="1825625"/>
            <a:ext cx="4583300" cy="4351338"/>
          </a:xfrm>
        </p:spPr>
      </p:pic>
    </p:spTree>
    <p:extLst>
      <p:ext uri="{BB962C8B-B14F-4D97-AF65-F5344CB8AC3E}">
        <p14:creationId xmlns:p14="http://schemas.microsoft.com/office/powerpoint/2010/main" val="26775162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90D53E-914C-6D40-9C14-8BEDC5F78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Рефлексия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AEB5A1-DFE1-C24F-8293-40BF0D951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/>
              <a:t>Какая тема сегодня была ? Что нового вы узнали ?</a:t>
            </a:r>
          </a:p>
          <a:p>
            <a:r>
              <a:rPr lang="ru-RU" sz="4000"/>
              <a:t>На сколько равных частей можно делить квадрат ?</a:t>
            </a:r>
          </a:p>
          <a:p>
            <a:r>
              <a:rPr lang="ru-RU" sz="4000"/>
              <a:t>Какое задание для вас было трудным? </a:t>
            </a:r>
          </a:p>
          <a:p>
            <a:pPr marL="0" indent="0"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4469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E310BD-41A6-5E46-8107-14A3DC243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157DED32-8F74-D142-B625-5611EB7540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600" cy="6127750"/>
          </a:xfrm>
        </p:spPr>
      </p:pic>
    </p:spTree>
    <p:extLst>
      <p:ext uri="{BB962C8B-B14F-4D97-AF65-F5344CB8AC3E}">
        <p14:creationId xmlns:p14="http://schemas.microsoft.com/office/powerpoint/2010/main" val="3987035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4E3072-2D94-8A4B-91B6-F06A82D88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/>
              <a:t>Цель</a:t>
            </a:r>
            <a:r>
              <a:rPr lang="ru-RU"/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DB67AB-B0BB-DC48-8A71-E747358A3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Создать условие для детей делить </a:t>
            </a:r>
            <a:r>
              <a:rPr lang="ru-RU" sz="3600" b="1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квадрат</a:t>
            </a:r>
            <a:r>
              <a:rPr lang="ru-RU" sz="360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путем сгибания на </a:t>
            </a:r>
            <a:r>
              <a:rPr lang="ru-RU" sz="3600" b="1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равные части</a:t>
            </a:r>
            <a:r>
              <a:rPr lang="ru-RU" sz="360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через познавательное развитие.</a:t>
            </a:r>
            <a:endParaRPr lang="ru-RU" sz="36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3600"/>
              <a:t>Научить детей детей ориентироваться в пространстве через игры и упражнения.</a:t>
            </a:r>
          </a:p>
        </p:txBody>
      </p:sp>
    </p:spTree>
    <p:extLst>
      <p:ext uri="{BB962C8B-B14F-4D97-AF65-F5344CB8AC3E}">
        <p14:creationId xmlns:p14="http://schemas.microsoft.com/office/powerpoint/2010/main" val="77672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495DB4-5DA5-ED44-B907-455A70224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ru-RU" sz="5400"/>
              <a:t>Задачи</a:t>
            </a:r>
            <a:r>
              <a:rPr lang="ru-RU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46CFFC-3051-E24A-AA73-59760A2CC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060884" y="1736883"/>
            <a:ext cx="10515600" cy="4351338"/>
          </a:xfrm>
        </p:spPr>
        <p:txBody>
          <a:bodyPr>
            <a:noAutofit/>
          </a:bodyPr>
          <a:lstStyle/>
          <a:p>
            <a:r>
              <a:rPr lang="ru-RU" u="sng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Обучающие</a:t>
            </a:r>
            <a:r>
              <a:rPr lang="ru-RU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ru-RU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Познакомить детей с </a:t>
            </a:r>
            <a:r>
              <a:rPr lang="ru-RU" b="1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делением квадрата на  равные части</a:t>
            </a:r>
            <a:r>
              <a:rPr lang="ru-RU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называть </a:t>
            </a:r>
            <a:r>
              <a:rPr lang="ru-RU" b="1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части и сравнивать целое и часть</a:t>
            </a:r>
            <a:r>
              <a:rPr lang="ru-RU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ru-RU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Закрепить прямой счет до 10, обратный от 10до 0.</a:t>
            </a:r>
            <a:endParaRPr lang="ru-RU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Закрепить умение ориентироваться на листе бумаги.</a:t>
            </a:r>
            <a:endParaRPr lang="ru-RU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Закрепить знание о днях недели, весенних месяцах.</a:t>
            </a:r>
            <a:endParaRPr lang="ru-RU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u="sng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Развивающая</a:t>
            </a:r>
            <a:r>
              <a:rPr lang="ru-RU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ru-RU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Развивать логическое мышление, память, внимание, усидчивость.</a:t>
            </a:r>
            <a:endParaRPr lang="ru-RU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520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B5CAE9-60BF-854B-AB2C-38A7B23BD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Для начала нужно ответить на вопросы.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5D6603-040E-5C4C-B6D5-2A25B444D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-какое сейчас время года? </a:t>
            </a:r>
            <a:r>
              <a:rPr lang="ru-RU" sz="1800" i="1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(весна)</a:t>
            </a:r>
            <a:endParaRPr lang="ru-RU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назовите весенние месяцы </a:t>
            </a:r>
            <a:r>
              <a:rPr lang="ru-RU" sz="1800" i="1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(март, апрель, май)</a:t>
            </a:r>
            <a:endParaRPr lang="ru-RU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какой месяц сейчас идёт? </a:t>
            </a:r>
            <a:r>
              <a:rPr lang="ru-RU" sz="1800" i="1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(март)</a:t>
            </a:r>
            <a:endParaRPr lang="ru-RU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сколько дней в недели? </a:t>
            </a:r>
            <a:r>
              <a:rPr lang="ru-RU" sz="1800" i="1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(семь)</a:t>
            </a:r>
            <a:endParaRPr lang="ru-RU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назови их;</a:t>
            </a:r>
            <a:endParaRPr lang="ru-RU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какой сегодня день недели? </a:t>
            </a:r>
            <a:r>
              <a:rPr lang="ru-RU" sz="1800" i="1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(вторник)</a:t>
            </a:r>
            <a:endParaRPr lang="ru-RU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какой вторник по счету? </a:t>
            </a:r>
            <a:r>
              <a:rPr lang="ru-RU" sz="1800" i="1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(2)</a:t>
            </a:r>
            <a:endParaRPr lang="ru-RU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вчера какой был день недели? </a:t>
            </a:r>
            <a:r>
              <a:rPr lang="ru-RU" sz="1800" i="1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(понедельник)</a:t>
            </a:r>
            <a:endParaRPr lang="ru-RU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завтра какой будет день недели? </a:t>
            </a:r>
            <a:r>
              <a:rPr lang="ru-RU" sz="1800" i="1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(среда)</a:t>
            </a:r>
            <a:endParaRPr lang="ru-RU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808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DFF4D1-7DEB-4343-B0A8-4ACEC5811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AEBF09CC-4718-FF4A-ACC1-3D03A5B91C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551" y="365124"/>
            <a:ext cx="11530898" cy="6492876"/>
          </a:xfrm>
        </p:spPr>
      </p:pic>
    </p:spTree>
    <p:extLst>
      <p:ext uri="{BB962C8B-B14F-4D97-AF65-F5344CB8AC3E}">
        <p14:creationId xmlns:p14="http://schemas.microsoft.com/office/powerpoint/2010/main" val="2542705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E7C4A6-1149-C04B-BD58-635E963BC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Давайте вспомним насколько равных частей мы с вами умеем делить квадрат?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BA452576-4EF6-564B-B90F-F958CA03BA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6770" y="1825625"/>
            <a:ext cx="7134876" cy="4351338"/>
          </a:xfrm>
        </p:spPr>
      </p:pic>
    </p:spTree>
    <p:extLst>
      <p:ext uri="{BB962C8B-B14F-4D97-AF65-F5344CB8AC3E}">
        <p14:creationId xmlns:p14="http://schemas.microsoft.com/office/powerpoint/2010/main" val="3324627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CBA151-53F1-2141-AAAB-4ECF8D8C4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2D8ABC20-91A2-1548-9F97-11C7EBB22E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-14199"/>
            <a:ext cx="10515600" cy="6655668"/>
          </a:xfrm>
        </p:spPr>
      </p:pic>
    </p:spTree>
    <p:extLst>
      <p:ext uri="{BB962C8B-B14F-4D97-AF65-F5344CB8AC3E}">
        <p14:creationId xmlns:p14="http://schemas.microsoft.com/office/powerpoint/2010/main" val="795686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15603D-371E-E84C-B2F3-6E67A1B0B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Деление квадрата на равные части разными способами</a:t>
            </a:r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713387AB-C8AD-4D41-89CB-65AEDB085D7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05575"/>
            <a:ext cx="5181600" cy="2467034"/>
          </a:xfrm>
        </p:spPr>
      </p:pic>
      <p:sp>
        <p:nvSpPr>
          <p:cNvPr id="4" name="Объект 3">
            <a:extLst>
              <a:ext uri="{FF2B5EF4-FFF2-40B4-BE49-F238E27FC236}">
                <a16:creationId xmlns:a16="http://schemas.microsoft.com/office/drawing/2014/main" id="{830BE2C6-C9B4-FC4B-94EF-D3960D03380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240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сколько </a:t>
            </a:r>
            <a:r>
              <a:rPr lang="ru-RU" sz="2400" b="1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частей</a:t>
            </a:r>
            <a:r>
              <a:rPr lang="ru-RU" sz="240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получилось? </a:t>
            </a:r>
            <a:r>
              <a:rPr lang="ru-RU" sz="2400" i="1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(2)</a:t>
            </a:r>
            <a:endParaRPr lang="ru-RU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40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какие фигуры  получились? </a:t>
            </a:r>
            <a:r>
              <a:rPr lang="ru-RU" sz="2400" i="1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(прямоугольники и треугольники)</a:t>
            </a:r>
            <a:endParaRPr lang="ru-RU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40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-как можно назвать каждую </a:t>
            </a:r>
            <a:r>
              <a:rPr lang="ru-RU" sz="2400" b="1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часть</a:t>
            </a:r>
            <a:r>
              <a:rPr lang="ru-RU" sz="240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 </a:t>
            </a:r>
            <a:r>
              <a:rPr lang="ru-RU" sz="2400" i="1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(1/2, половинки)</a:t>
            </a:r>
            <a:endParaRPr lang="ru-RU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400" u="sng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-что больше</a:t>
            </a:r>
            <a:r>
              <a:rPr lang="ru-RU" sz="240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целый </a:t>
            </a:r>
            <a:r>
              <a:rPr lang="ru-RU" sz="2400" b="1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квадрат или его часть</a:t>
            </a:r>
            <a:r>
              <a:rPr lang="ru-RU" sz="240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  <a:endParaRPr lang="ru-RU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400" u="sng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-Что меньше</a:t>
            </a:r>
            <a:r>
              <a:rPr lang="ru-RU" sz="240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одна вторая </a:t>
            </a:r>
            <a:r>
              <a:rPr lang="ru-RU" sz="2400" b="1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квадрата или целый квадрат</a:t>
            </a:r>
            <a:r>
              <a:rPr lang="ru-RU" sz="240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  <a:endParaRPr lang="ru-RU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85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AF9773-900E-FB4F-A189-D951BDE71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Деление квадрата на 4 равные части</a:t>
            </a:r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6AB39D10-2EF4-BA41-BC0B-A2EE535A48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0078" y="1825625"/>
            <a:ext cx="7915807" cy="4351338"/>
          </a:xfrm>
        </p:spPr>
      </p:pic>
    </p:spTree>
    <p:extLst>
      <p:ext uri="{BB962C8B-B14F-4D97-AF65-F5344CB8AC3E}">
        <p14:creationId xmlns:p14="http://schemas.microsoft.com/office/powerpoint/2010/main" val="18831234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18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Формирование элементарных математических представлений (ФЭМП) Тема « Деление квадратов на равные части и ориентировка в пространстве) Старшая группа</vt:lpstr>
      <vt:lpstr>Цель:</vt:lpstr>
      <vt:lpstr>Задачи </vt:lpstr>
      <vt:lpstr>Для начала нужно ответить на вопросы.</vt:lpstr>
      <vt:lpstr>Презентация PowerPoint</vt:lpstr>
      <vt:lpstr>Давайте вспомним насколько равных частей мы с вами умеем делить квадрат?</vt:lpstr>
      <vt:lpstr>Презентация PowerPoint</vt:lpstr>
      <vt:lpstr>Деление квадрата на равные части разными способами</vt:lpstr>
      <vt:lpstr>Деление квадрата на 4 равные части</vt:lpstr>
      <vt:lpstr>Ориентировка в пространстве в старшей группе.</vt:lpstr>
      <vt:lpstr>Игровые упражнения на тему « Ориентировка в пространстве»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Рефлексия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элементарных математических представлений (ФЭМП) Тема « Деление квадратов на равные части и ориентировка в пространстве) Старшая группа</dc:title>
  <dc:creator>hesenovcelal444@gmail.com</dc:creator>
  <cp:lastModifiedBy>hesenovcelal444@gmail.com</cp:lastModifiedBy>
  <cp:revision>5</cp:revision>
  <dcterms:created xsi:type="dcterms:W3CDTF">2020-04-06T11:41:30Z</dcterms:created>
  <dcterms:modified xsi:type="dcterms:W3CDTF">2020-04-06T13:26:28Z</dcterms:modified>
</cp:coreProperties>
</file>