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yd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z-Latn-AZ"/>
              <a:t>Şablon altbaşlıq üslubunu redaktə etmək üçün klikləyin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z-Latn-AZ"/>
              <a:t>Şəkil əlavə etmək üçün piktoqramı klikləyin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q və Sərlövh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qla birlikdə qiymətləndirm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Şəkil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z-Latn-AZ"/>
              <a:t>Şəkil əlavə etmək üçün piktoqramı klikləyin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z-Latn-AZ"/>
              <a:t>Şəkil əlavə etmək üçün piktoqramı klikləyin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z-Latn-AZ"/>
              <a:t>Şəkil əlavə etmək üçün piktoqramı klikləyin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q və Şaquli Mə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Şaquli Başlıq və Mə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q və K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Yuxarı Sərlövhə Bölmə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K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üqayis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 Başlı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t Başlıq il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z-Latn-AZ"/>
              <a:t>Şəkil əlavə etmək üçün piktoqramı klikləyin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z-Latn-AZ"/>
              <a:t>Şablon başlıq üslubunu redaktə etmək üçün klikləyin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4444093A-C4DF-8C49-AF19-BF0389762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z-Latn-AZ" sz="4400"/>
              <a:t>Здоровым быть здорово </a:t>
            </a:r>
            <a:br>
              <a:rPr lang="az-Latn-AZ" sz="4400"/>
            </a:br>
            <a:r>
              <a:rPr lang="az-Latn-AZ" sz="4400"/>
              <a:t>Старшая группа</a:t>
            </a:r>
            <a:r>
              <a:rPr lang="az-Latn-AZ"/>
              <a:t> </a:t>
            </a:r>
          </a:p>
        </p:txBody>
      </p:sp>
      <p:sp>
        <p:nvSpPr>
          <p:cNvPr id="3" name="Altbaşlıq 2">
            <a:extLst>
              <a:ext uri="{FF2B5EF4-FFF2-40B4-BE49-F238E27FC236}">
                <a16:creationId xmlns:a16="http://schemas.microsoft.com/office/drawing/2014/main" id="{2970941E-3414-DD48-894A-0C32B5470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036344"/>
            <a:ext cx="8825658" cy="104894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az-Latn-AZ"/>
              <a:t>Подготовила : воспитатель МБДОУ 148 </a:t>
            </a:r>
          </a:p>
          <a:p>
            <a:pPr algn="r"/>
            <a:r>
              <a:rPr lang="az-Latn-AZ"/>
              <a:t>Старшей группы « Звёздочки»</a:t>
            </a:r>
          </a:p>
          <a:p>
            <a:pPr algn="r"/>
            <a:r>
              <a:rPr lang="az-Latn-AZ"/>
              <a:t>Мусаева А.Б</a:t>
            </a:r>
          </a:p>
        </p:txBody>
      </p:sp>
    </p:spTree>
    <p:extLst>
      <p:ext uri="{BB962C8B-B14F-4D97-AF65-F5344CB8AC3E}">
        <p14:creationId xmlns:p14="http://schemas.microsoft.com/office/powerpoint/2010/main" val="178318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C32959C6-30C6-5645-8770-65BE2F06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4" name="Şəkil 4">
            <a:extLst>
              <a:ext uri="{FF2B5EF4-FFF2-40B4-BE49-F238E27FC236}">
                <a16:creationId xmlns:a16="http://schemas.microsoft.com/office/drawing/2014/main" id="{BDA883EA-D750-7948-8004-26138BF4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05503095-BC4C-CA49-BD30-88AB8975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71" y="0"/>
            <a:ext cx="1011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72CF9860-C6E6-424B-9A61-EC782099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" y="0"/>
            <a:ext cx="12031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EC911865-634C-374D-BB70-847E590B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33" y="0"/>
            <a:ext cx="10133933" cy="66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E864BBBF-E2E6-EA4B-9BCF-EA52428C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1" y="0"/>
            <a:ext cx="998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04EE7C3F-9B31-524E-9D77-DD17B2C0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276F47C8-E24A-484B-BEA5-E804B663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601EDAEC-B16A-384C-97F6-E8AF0783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55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F4993CC0-EC7A-EA4A-BDD8-E04C36A6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035A99CE-0717-0D4F-8434-11429B86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5030F4FB-EED1-4046-9622-39343A27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İon İclas Otağ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12</Slides>
  <Notes>0</Notes>
  <HiddenSlides>0</HiddenSlides>
  <ScaleCrop>false</ScaleCrop>
  <HeadingPairs>
    <vt:vector size="4" baseType="variant">
      <vt:variant>
        <vt:lpstr>Mövzu</vt:lpstr>
      </vt:variant>
      <vt:variant>
        <vt:i4>1</vt:i4>
      </vt:variant>
      <vt:variant>
        <vt:lpstr>Slayd Başlıqları</vt:lpstr>
      </vt:variant>
      <vt:variant>
        <vt:i4>12</vt:i4>
      </vt:variant>
    </vt:vector>
  </HeadingPairs>
  <TitlesOfParts>
    <vt:vector size="13" baseType="lpstr">
      <vt:lpstr>İon İclas Otağı</vt:lpstr>
      <vt:lpstr>Здоровым быть здорово  Старшая группа 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Здоровым быть здорово  Старшая группа </dc:title>
  <dc:creator>Naməlum İstifadəçi</dc:creator>
  <cp:lastModifiedBy>Naməlum İstifadəçi</cp:lastModifiedBy>
  <cp:revision>2</cp:revision>
  <dcterms:created xsi:type="dcterms:W3CDTF">2020-04-16T06:28:10Z</dcterms:created>
  <dcterms:modified xsi:type="dcterms:W3CDTF">2020-04-16T06:48:24Z</dcterms:modified>
</cp:coreProperties>
</file>