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ебинар &quot;Техническое конструирование для детей дошкольного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6453335"/>
            <a:ext cx="6444208" cy="414649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Сюткина Г.Г.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116632"/>
            <a:ext cx="5491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Конструирование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35413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4674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Тема: Машины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5616624" cy="5040560"/>
          </a:xfrm>
        </p:spPr>
        <p:txBody>
          <a:bodyPr>
            <a:normAutofit lnSpcReduction="10000"/>
          </a:bodyPr>
          <a:lstStyle/>
          <a:p>
            <a:pPr marL="0" indent="354013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формировать умение складывать изображение машины 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деталей геометрического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конструктора-мозаики, комбинируя различные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фигуры, изменяя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их положение на плоскости стола; развивать логическое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мышление, умение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составлять из частей целое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4013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Материал: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схемы с изображением машин, состоящих из разных геометрических фигур (треугольник, прямоугольник, квадрат, круг);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детали геометрического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конструктора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мозаики.</a:t>
            </a:r>
          </a:p>
        </p:txBody>
      </p:sp>
      <p:pic>
        <p:nvPicPr>
          <p:cNvPr id="2050" name="Picture 2" descr="Группа &quot;Светлячки&quot;: Конструирование в жизни дете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323" y="1349855"/>
            <a:ext cx="5708766" cy="5335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12652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Развивающий набор Городской транспорт, серия Веселое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7848872" cy="5808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24674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Схемы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0394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лан-конспект занятия по конструированию, ручному труду (старшая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7" y="161205"/>
            <a:ext cx="4537123" cy="669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План-конспект занятия по конструированию, ручному труду (старшая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221" y="476673"/>
            <a:ext cx="4382779" cy="638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6710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Даша\Documents\Бабуля\машины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23527" r="11188" b="20493"/>
          <a:stretch/>
        </p:blipFill>
        <p:spPr bwMode="auto">
          <a:xfrm>
            <a:off x="130436" y="1412776"/>
            <a:ext cx="9013564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Готовое изображение машины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2873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&quot;Спасибо за внимание&quot; для презентаций (35 фото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241"/>
            <a:ext cx="9175189" cy="688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87118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Тема: Машины</vt:lpstr>
      <vt:lpstr>Схемы</vt:lpstr>
      <vt:lpstr>Презентация PowerPoint</vt:lpstr>
      <vt:lpstr>Готовое изображение машины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Конструирование</dc:title>
  <dc:creator>qw qw</dc:creator>
  <cp:lastModifiedBy>Даша</cp:lastModifiedBy>
  <cp:revision>17</cp:revision>
  <dcterms:created xsi:type="dcterms:W3CDTF">2020-04-06T09:58:10Z</dcterms:created>
  <dcterms:modified xsi:type="dcterms:W3CDTF">2020-04-06T10:31:00Z</dcterms:modified>
</cp:coreProperties>
</file>