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E0C360-3C95-3547-9F3B-D43E734AE4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B41DA11-944A-4042-ACE3-DACA77F60A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2C9EA6-4BB2-7341-86C7-ED181FD71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A9FCC-DB5A-AA4E-8E30-2115B41E3CC5}" type="datetimeFigureOut">
              <a:rPr lang="ru-RU"/>
              <a:t>06.04.2020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0080C6-DC97-834F-93FE-A62FAEFEB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6B3651-D3B6-A149-9457-78B24B6A7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5623-2913-1B40-9245-944CBF408C91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058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3082C6-A639-9F41-A255-D1B8BCBDF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EA6DED3-6523-884A-8AE1-FCA1DA135B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F67FFB-4FB5-5040-9F3D-712F1D65C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A9FCC-DB5A-AA4E-8E30-2115B41E3CC5}" type="datetimeFigureOut">
              <a:rPr lang="ru-RU"/>
              <a:t>06.04.2020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90F15C-0EED-5E44-B445-96BD2B64B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B8FB34-DF16-6A41-850C-2E98C5E6F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5623-2913-1B40-9245-944CBF408C91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129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AC5AF8D-4D2D-1D4F-8D97-B79D30EE3A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60D8C97-8C9A-D949-9BB4-49F8125F2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2DED40-0B61-8B40-9092-08DDA69BD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A9FCC-DB5A-AA4E-8E30-2115B41E3CC5}" type="datetimeFigureOut">
              <a:rPr lang="ru-RU"/>
              <a:t>06.04.2020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EEA46D-1D8B-DA44-8924-A32626635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788438-AD90-D646-94A0-BDBB9FBE2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5623-2913-1B40-9245-944CBF408C91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34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450B9E-97BD-1D49-88B2-0CBD82182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FBC228-D182-9D4D-A62C-5E044C7E7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5D1CFA-428D-3E4C-B753-EDB0D01EE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A9FCC-DB5A-AA4E-8E30-2115B41E3CC5}" type="datetimeFigureOut">
              <a:rPr lang="ru-RU"/>
              <a:t>06.04.2020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09C9B7-E3B9-8B43-9B4D-27A91A377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F167FD-93D8-6E42-AA2A-8F65F40F0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5623-2913-1B40-9245-944CBF408C91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150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038631-7F73-C540-A685-EF3D0828B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45B22DA-389D-214A-BF6F-ABBEDEF67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84279A-D153-4940-B652-2A5A23028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A9FCC-DB5A-AA4E-8E30-2115B41E3CC5}" type="datetimeFigureOut">
              <a:rPr lang="ru-RU"/>
              <a:t>06.04.2020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77BA91-4777-1C4E-B6A3-491FDF62D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FE4AA5-C381-DC4A-8AF4-E5F785BF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5623-2913-1B40-9245-944CBF408C91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550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CC64E8-CC24-8241-981F-20B17376F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48ED70-6681-C946-B95F-D0A2ED38A8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15E9A89-4D23-6D45-AB45-4DA341A8EF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0076CC7-4457-484D-B9D1-8AD7192F7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A9FCC-DB5A-AA4E-8E30-2115B41E3CC5}" type="datetimeFigureOut">
              <a:rPr lang="ru-RU"/>
              <a:t>06.04.2020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DA8BC0-01D8-8C40-B8C1-A33C691D5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0F3A3CA-0408-3B43-B493-468BF4726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5623-2913-1B40-9245-944CBF408C91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044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0DBAEC-ECF4-4646-AB3D-71113A9C5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78DD9F-2CBC-C74D-A455-1770433E4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9ECF11E-68E0-8E4D-8980-5DA7ABDDA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637ACAF-D989-1D4B-A58C-8BB6C83DEA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640B848-D6AA-0941-A723-CF534037B4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9A9A689-D9E3-4443-ACEC-CAAE68CA0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A9FCC-DB5A-AA4E-8E30-2115B41E3CC5}" type="datetimeFigureOut">
              <a:rPr lang="ru-RU"/>
              <a:t>06.04.2020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B814CBB-6A7A-C742-9EAF-96A62785E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6B50A07-2533-8940-9E76-C28027F2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5623-2913-1B40-9245-944CBF408C91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768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68B8D8-2FE7-4E4F-BBE2-3F9BF5D6A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570CF84-0F62-FC49-A13F-23C688FCD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A9FCC-DB5A-AA4E-8E30-2115B41E3CC5}" type="datetimeFigureOut">
              <a:rPr lang="ru-RU"/>
              <a:t>06.04.2020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566942-1FA0-794D-8432-CDD46D7BD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75F05EB-78AD-004C-ADA8-AE3721A32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5623-2913-1B40-9245-944CBF408C91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565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75992FC-3AA5-ED4C-A781-7A38A0CA6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A9FCC-DB5A-AA4E-8E30-2115B41E3CC5}" type="datetimeFigureOut">
              <a:rPr lang="ru-RU"/>
              <a:t>06.04.2020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5661E5C-D2FA-8C4C-B4A9-49883CB8A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33193D6-33A0-E145-B803-F99E35390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5623-2913-1B40-9245-944CBF408C91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233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3E76F3-3691-EC4F-961C-9E03D0C12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4EAC5D-D31F-8B40-936D-C834FA5BD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950B09F-CC0A-A74E-A14C-AEBB0BC30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9F91F5F-DE09-AA48-B6C4-5E817F28B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A9FCC-DB5A-AA4E-8E30-2115B41E3CC5}" type="datetimeFigureOut">
              <a:rPr lang="ru-RU"/>
              <a:t>06.04.2020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4071A4D-87FE-4543-975F-E473CF0E7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4B83E3-05CF-0C49-8676-7AB7780F8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5623-2913-1B40-9245-944CBF408C91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626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D851D8-B6E6-4842-96C1-F9C242D20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2F62467-2A5C-034B-9B93-FFF79C53F9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A033E92-6486-0C48-BE9F-42D69D380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FB2BC5-BA41-1743-9AB1-5204FE3FF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A9FCC-DB5A-AA4E-8E30-2115B41E3CC5}" type="datetimeFigureOut">
              <a:rPr lang="ru-RU"/>
              <a:t>06.04.2020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610D4EF-A965-584B-B97F-B87739649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FB88265-26A2-C147-8466-78949B36D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5623-2913-1B40-9245-944CBF408C91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969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794447-99A3-544D-8329-AB9C1584E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C5B6AB2-646B-0045-BB27-F98DE5FA2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CDF730-E815-204E-BC94-2BC14702F9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A9FCC-DB5A-AA4E-8E30-2115B41E3CC5}" type="datetimeFigureOut">
              <a:rPr lang="ru-RU"/>
              <a:t>06.04.2020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FF26C5-1B04-1046-A38E-3DB2C2F3FC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BF47F3-0BFB-214A-BB97-8DA79CF378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45623-2913-1B40-9245-944CBF408C91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68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4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 /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4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 /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17.jpeg" /><Relationship Id="rId4" Type="http://schemas.openxmlformats.org/officeDocument/2006/relationships/image" Target="../media/image16.jpeg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4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4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4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FD567D-4CF6-D548-AB17-244E00D1E1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/>
              <a:t>Природный мир </a:t>
            </a:r>
            <a:br>
              <a:rPr lang="ru-RU"/>
            </a:br>
            <a:r>
              <a:rPr lang="ru-RU"/>
              <a:t>Тема « Путешествие в прошлое пылесоса»</a:t>
            </a:r>
            <a:br>
              <a:rPr lang="ru-RU"/>
            </a:br>
            <a:r>
              <a:rPr lang="ru-RU"/>
              <a:t>Старшая группа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F469CAA-57E2-424A-8CA4-283F3F4FAF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/>
              <a:t>Подготовила: воспитатель МБДОУ 148 </a:t>
            </a:r>
          </a:p>
          <a:p>
            <a:pPr algn="r"/>
            <a:r>
              <a:rPr lang="ru-RU"/>
              <a:t>Старшей группы « Звёздочки»</a:t>
            </a:r>
          </a:p>
          <a:p>
            <a:pPr algn="r"/>
            <a:r>
              <a:rPr lang="ru-RU"/>
              <a:t>Мусаева А.Б</a:t>
            </a:r>
          </a:p>
        </p:txBody>
      </p:sp>
    </p:spTree>
    <p:extLst>
      <p:ext uri="{BB962C8B-B14F-4D97-AF65-F5344CB8AC3E}">
        <p14:creationId xmlns:p14="http://schemas.microsoft.com/office/powerpoint/2010/main" val="1402795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2C176D-14E9-2B44-8CBD-A2F63DD54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51926"/>
          </a:xfrm>
        </p:spPr>
        <p:txBody>
          <a:bodyPr>
            <a:normAutofit fontScale="90000"/>
          </a:bodyPr>
          <a:lstStyle/>
          <a:p>
            <a:r>
              <a:rPr lang="ru-RU"/>
              <a:t>Пылесосы бывают разные по названию , внешнему виду . Но принцип действия у них один.</a:t>
            </a: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FF3C2180-F195-6A4A-AEA7-E1FF3F9F6BD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16" y="2017051"/>
            <a:ext cx="5181600" cy="4351338"/>
          </a:xfrm>
        </p:spPr>
      </p:pic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4D1D934C-548C-884F-93D5-D17D8344B8D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140297"/>
            <a:ext cx="5181600" cy="4228092"/>
          </a:xfrm>
        </p:spPr>
      </p:pic>
    </p:spTree>
    <p:extLst>
      <p:ext uri="{BB962C8B-B14F-4D97-AF65-F5344CB8AC3E}">
        <p14:creationId xmlns:p14="http://schemas.microsoft.com/office/powerpoint/2010/main" val="21435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DD5370-2EF5-8147-8AF7-AD31285F5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Давайте познакомимся с основными частями пылесоса.</a:t>
            </a: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696328DB-2221-4545-BD39-3EA4EB2EFA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8482" y="1843373"/>
            <a:ext cx="5460975" cy="4351338"/>
          </a:xfrm>
        </p:spPr>
      </p:pic>
    </p:spTree>
    <p:extLst>
      <p:ext uri="{BB962C8B-B14F-4D97-AF65-F5344CB8AC3E}">
        <p14:creationId xmlns:p14="http://schemas.microsoft.com/office/powerpoint/2010/main" val="3639451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A4C45B-F9E0-DE45-84DD-2F80833E8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Появились новые современные пылесосы </a:t>
            </a: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F03750C0-8CEB-3E45-866A-078C6A9CF87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16" y="1974486"/>
            <a:ext cx="5181600" cy="4202477"/>
          </a:xfrm>
        </p:spPr>
      </p:pic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7A376316-75D9-2A45-9EF1-4537EE48219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974486"/>
            <a:ext cx="5181600" cy="4202477"/>
          </a:xfrm>
        </p:spPr>
      </p:pic>
    </p:spTree>
    <p:extLst>
      <p:ext uri="{BB962C8B-B14F-4D97-AF65-F5344CB8AC3E}">
        <p14:creationId xmlns:p14="http://schemas.microsoft.com/office/powerpoint/2010/main" val="1530907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3862E9-AFAD-2844-AFBA-46C4C083B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Отгадай загадки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B2B1A5-7607-8948-BBFA-F3EB4716F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2444" y="1425157"/>
            <a:ext cx="8349625" cy="4777925"/>
          </a:xfrm>
        </p:spPr>
        <p:txBody>
          <a:bodyPr>
            <a:noAutofit/>
          </a:bodyPr>
          <a:lstStyle/>
          <a:p>
            <a:r>
              <a:rPr lang="ru-RU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Бородою: шу-шу-шу, </a:t>
            </a:r>
          </a:p>
          <a:p>
            <a:r>
              <a:rPr lang="ru-RU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Ух, как сор не выношу! </a:t>
            </a:r>
          </a:p>
          <a:p>
            <a:r>
              <a:rPr lang="ru-RU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Пошуршал немножко </a:t>
            </a:r>
          </a:p>
          <a:p>
            <a:r>
              <a:rPr lang="ru-RU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чиста дорожка!</a:t>
            </a:r>
            <a:r>
              <a:rPr lang="ru-RU" sz="140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Веник</a:t>
            </a:r>
            <a:endParaRPr lang="ru-RU" sz="14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ковра чистюля-робот тянет пыль и грязь в свой хобот! </a:t>
            </a:r>
            <a:r>
              <a:rPr lang="ru-RU" sz="140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Пылесос</a:t>
            </a:r>
            <a:endParaRPr lang="ru-RU" sz="14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Скручена, связана, лыком подпоясана. Под окошком шуршу, по двору кружу, шаркаю, шаркаю за работой жаркою!</a:t>
            </a:r>
            <a:r>
              <a:rPr lang="ru-RU" sz="140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Метла</a:t>
            </a:r>
            <a:endParaRPr lang="ru-RU" sz="14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Букву "Т" переверну</a:t>
            </a:r>
          </a:p>
          <a:p>
            <a:r>
              <a:rPr lang="ru-RU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в водичку окуну.</a:t>
            </a:r>
          </a:p>
          <a:p>
            <a:r>
              <a:rPr lang="ru-RU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такой теперь она</a:t>
            </a:r>
          </a:p>
          <a:p>
            <a:r>
              <a:rPr lang="ru-RU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танцевать со мной должна.</a:t>
            </a:r>
          </a:p>
          <a:p>
            <a:r>
              <a:rPr lang="ru-RU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станцуем с нею танец -</a:t>
            </a:r>
          </a:p>
          <a:p>
            <a:r>
              <a:rPr lang="ru-RU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заблестят полы, что глянец! </a:t>
            </a:r>
            <a:r>
              <a:rPr lang="ru-RU" sz="140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Швабра </a:t>
            </a:r>
            <a:endParaRPr lang="ru-RU" sz="14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13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B3B4DAF8-17C1-7640-B81B-21549813A54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1599" y="500161"/>
            <a:ext cx="8519255" cy="5857677"/>
          </a:xfrm>
        </p:spPr>
      </p:pic>
    </p:spTree>
    <p:extLst>
      <p:ext uri="{BB962C8B-B14F-4D97-AF65-F5344CB8AC3E}">
        <p14:creationId xmlns:p14="http://schemas.microsoft.com/office/powerpoint/2010/main" val="3221336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AEC986-D45A-604D-BF42-1ACE1BE0D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Какой предмет лишний?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27F475CB-EBF4-F841-AF74-9AB1FEB116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04" y="1690688"/>
            <a:ext cx="3048000" cy="2142977"/>
          </a:xfrm>
        </p:spPr>
      </p:pic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BAA4AC13-820B-A74F-8F4B-E11DF9594D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698" y="1729736"/>
            <a:ext cx="3048000" cy="1837702"/>
          </a:xfrm>
          <a:prstGeom prst="rect">
            <a:avLst/>
          </a:prstGeom>
        </p:spPr>
      </p:pic>
      <p:pic>
        <p:nvPicPr>
          <p:cNvPr id="8" name="Рисунок 8">
            <a:extLst>
              <a:ext uri="{FF2B5EF4-FFF2-40B4-BE49-F238E27FC236}">
                <a16:creationId xmlns:a16="http://schemas.microsoft.com/office/drawing/2014/main" id="{6F8D26A4-8515-5548-8562-6FF3B6A880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638" y="1690688"/>
            <a:ext cx="1779058" cy="4447645"/>
          </a:xfrm>
          <a:prstGeom prst="rect">
            <a:avLst/>
          </a:prstGeom>
        </p:spPr>
      </p:pic>
      <p:pic>
        <p:nvPicPr>
          <p:cNvPr id="10" name="Рисунок 10">
            <a:extLst>
              <a:ext uri="{FF2B5EF4-FFF2-40B4-BE49-F238E27FC236}">
                <a16:creationId xmlns:a16="http://schemas.microsoft.com/office/drawing/2014/main" id="{DEDAB0D5-21B6-B444-9BBE-F0C6B1FF2A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67" y="4344710"/>
            <a:ext cx="3836951" cy="1631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7646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B0081A-6DE4-B140-B935-4BF77F23C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Вывод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022E43-5B07-4649-834A-7DE9F4B6C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 всему ,что создано трудом человека и для блага человека нужно относиться бережно.Пылесос ведь он очень удобный и его можно использовать не только для сбора пыли с ковра ,но и для многого другого </a:t>
            </a:r>
            <a:endParaRPr lang="ru-RU" sz="4400"/>
          </a:p>
        </p:txBody>
      </p:sp>
    </p:spTree>
    <p:extLst>
      <p:ext uri="{BB962C8B-B14F-4D97-AF65-F5344CB8AC3E}">
        <p14:creationId xmlns:p14="http://schemas.microsoft.com/office/powerpoint/2010/main" val="757856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A5E850-04D3-004B-B61C-C19095EE3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C1C3F93E-7B1F-FC41-9379-9C210102A6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365125"/>
            <a:ext cx="10515599" cy="5617369"/>
          </a:xfrm>
        </p:spPr>
      </p:pic>
    </p:spTree>
    <p:extLst>
      <p:ext uri="{BB962C8B-B14F-4D97-AF65-F5344CB8AC3E}">
        <p14:creationId xmlns:p14="http://schemas.microsoft.com/office/powerpoint/2010/main" val="1655342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2960FD-A647-F142-BCEE-EEAA9436D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Цель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64561B-8538-014C-8E82-16AB20278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>
                <a:effectLst/>
                <a:latin typeface="Times New Roman, serif"/>
              </a:rPr>
              <a:t>формирование у детей интереса к прошлому предметов окружающих нас; подвести к пониманию того, что человек придумывает и создаёт разные предметы для облегчения своего труда</a:t>
            </a:r>
          </a:p>
          <a:p>
            <a:r>
              <a:rPr lang="ru-RU">
                <a:latin typeface="Times New Roman, serif"/>
              </a:rPr>
              <a:t>Познакомить с частями пылесоса.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5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5899AB52-FE54-7F45-8E58-A9BFA5CB5D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102" y="921972"/>
            <a:ext cx="7649581" cy="536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602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FBA011-8AC4-3345-A447-C56D2A898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AE3EAB-348D-6747-A53B-6D94F36A5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Ребята, а у вас дома есть ковры. </a:t>
            </a:r>
          </a:p>
          <a:p>
            <a:r>
              <a:rPr lang="ru-RU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как дома у вас и чем убирают пыль и грязь с ковров.</a:t>
            </a:r>
          </a:p>
          <a:p>
            <a:r>
              <a:rPr lang="ru-RU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вы знаете что давным - давно пылесос не было пылесосов. Как вы думаете чем убирали грязь с ковров. Предположения детей. (веником, щеткой).</a:t>
            </a:r>
          </a:p>
          <a:p>
            <a:r>
              <a:rPr lang="ru-RU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 когда не было пылесоса выносили ковры на улицу и выбивали быль простой палкой (как вы думаете это было удобно.  </a:t>
            </a:r>
          </a:p>
          <a:p>
            <a:r>
              <a:rPr lang="ru-RU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 придумали веник, а что такое веник из чего он сделан.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625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DE1ED8-45B2-1D4F-8C4D-F5C984883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Веник</a:t>
            </a: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49A7F73F-679A-1C4B-800E-CF0984BF71A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58194"/>
            <a:ext cx="5181600" cy="3886200"/>
          </a:xfrm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id="{83E18F2C-1510-E44E-9B7E-703D6AA8DB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32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Веник — связка прутьев или веток, в большей степени используемый для подметания помещений.</a:t>
            </a:r>
          </a:p>
          <a:p>
            <a:r>
              <a:rPr lang="ru-RU" sz="32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вы думаете людям стало легче, удобнее с веником чем с палкой (предположения детей).</a:t>
            </a:r>
          </a:p>
          <a:p>
            <a:pPr marL="0" indent="0">
              <a:buNone/>
            </a:pPr>
            <a:endParaRPr lang="ru-RU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754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908DD9-BBEA-8A4A-9CDE-3AB25DC7F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>
            <a:normAutofit/>
          </a:bodyPr>
          <a:lstStyle/>
          <a:p>
            <a:r>
              <a:rPr lang="ru-RU" sz="2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 человек не остановился на достигнутом, потом он придумал выбивалку она удобнее, чем палка. У неё очень удобная плоская форма, даже сейчас многие люди ею пользуются. А ещё изобрели щётку с ручкой для чистки ковров.</a:t>
            </a:r>
            <a:endParaRPr lang="ru-RU" sz="2400"/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D96FB65F-3502-4042-8634-17652150448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58194"/>
            <a:ext cx="5181600" cy="3886200"/>
          </a:xfrm>
        </p:spPr>
      </p:pic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4BE3E419-AE69-934A-BF35-C98C0F5228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140297"/>
            <a:ext cx="5181600" cy="3721994"/>
          </a:xfrm>
        </p:spPr>
      </p:pic>
    </p:spTree>
    <p:extLst>
      <p:ext uri="{BB962C8B-B14F-4D97-AF65-F5344CB8AC3E}">
        <p14:creationId xmlns:p14="http://schemas.microsoft.com/office/powerpoint/2010/main" val="4161304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7489B7-874F-1F40-AC57-BCDFC66A0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вот након</a:t>
            </a:r>
            <a:r>
              <a:rPr lang="ru-RU" sz="22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ец человек придумал пылесос в 1860 году. Но они выгляди совершенно не так как сейчас. В одном музеев хранится экспонат пылесоса 1900 года его размер одинаков с ростом человека 170 сантиметров и им пылесосить нужно было непременно вдвоём: один крутил ручку, а другой собирал пыль с помощью метлы на длинном черенке.</a:t>
            </a: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BD3FAC1B-3F80-0040-90AC-9C54C22732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9378" y="1903092"/>
            <a:ext cx="7086305" cy="4295775"/>
          </a:xfrm>
        </p:spPr>
      </p:pic>
    </p:spTree>
    <p:extLst>
      <p:ext uri="{BB962C8B-B14F-4D97-AF65-F5344CB8AC3E}">
        <p14:creationId xmlns:p14="http://schemas.microsoft.com/office/powerpoint/2010/main" val="2939886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AC092C0-01C4-7B4B-83FD-E883231C3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Виды пылесосов </a:t>
            </a:r>
          </a:p>
        </p:txBody>
      </p:sp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5A1661DE-2C2C-A541-8EAA-B2BFB85F901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5181600" cy="4351338"/>
          </a:xfrm>
        </p:spPr>
      </p:pic>
      <p:pic>
        <p:nvPicPr>
          <p:cNvPr id="9" name="Рисунок 9">
            <a:extLst>
              <a:ext uri="{FF2B5EF4-FFF2-40B4-BE49-F238E27FC236}">
                <a16:creationId xmlns:a16="http://schemas.microsoft.com/office/drawing/2014/main" id="{678DD0C6-5A88-6C45-A83B-0BD9C933112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525" y="1825625"/>
            <a:ext cx="4893875" cy="4351338"/>
          </a:xfrm>
        </p:spPr>
      </p:pic>
    </p:spTree>
    <p:extLst>
      <p:ext uri="{BB962C8B-B14F-4D97-AF65-F5344CB8AC3E}">
        <p14:creationId xmlns:p14="http://schemas.microsoft.com/office/powerpoint/2010/main" val="3503466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32DCE4-A687-7B4E-BD02-387664501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Физминутка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F7140B-095E-8045-8C6D-37B7B637A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Слоненок на колесиках</a:t>
            </a:r>
          </a:p>
          <a:p>
            <a:r>
              <a:rPr lang="ru-RU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Ковер почистит носиком (наклоны вперед)</a:t>
            </a:r>
          </a:p>
          <a:p>
            <a:r>
              <a:rPr lang="ru-RU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Длинным толстым хоботком</a:t>
            </a:r>
          </a:p>
          <a:p>
            <a:r>
              <a:rPr lang="ru-RU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Собирает пыль кругом. (повороты вправо-влево)</a:t>
            </a:r>
          </a:p>
          <a:p>
            <a:r>
              <a:rPr lang="ru-RU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под хобот попадет, </a:t>
            </a:r>
          </a:p>
          <a:p>
            <a:r>
              <a:rPr lang="ru-RU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 лети в его живот. (руки вверх, потягивание)</a:t>
            </a:r>
          </a:p>
        </p:txBody>
      </p:sp>
    </p:spTree>
    <p:extLst>
      <p:ext uri="{BB962C8B-B14F-4D97-AF65-F5344CB8AC3E}">
        <p14:creationId xmlns:p14="http://schemas.microsoft.com/office/powerpoint/2010/main" val="15996049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17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Природный мир  Тема « Путешествие в прошлое пылесоса» Старшая группа</vt:lpstr>
      <vt:lpstr>Цель </vt:lpstr>
      <vt:lpstr>Презентация PowerPoint</vt:lpstr>
      <vt:lpstr>Презентация PowerPoint</vt:lpstr>
      <vt:lpstr>Веник</vt:lpstr>
      <vt:lpstr>Но человек не остановился на достигнутом, потом он придумал выбивалку она удобнее, чем палка. У неё очень удобная плоская форма, даже сейчас многие люди ею пользуются. А ещё изобрели щётку с ручкой для чистки ковров.</vt:lpstr>
      <vt:lpstr>  И вот наконец человек придумал пылесос в 1860 году. Но они выгляди совершенно не так как сейчас. В одном музеев хранится экспонат пылесоса 1900 года его размер одинаков с ростом человека 170 сантиметров и им пылесосить нужно было непременно вдвоём: один крутил ручку, а другой собирал пыль с помощью метлы на длинном черенке.</vt:lpstr>
      <vt:lpstr>Виды пылесосов </vt:lpstr>
      <vt:lpstr>Физминутка</vt:lpstr>
      <vt:lpstr>Пылесосы бывают разные по названию , внешнему виду . Но принцип действия у них один.</vt:lpstr>
      <vt:lpstr>Давайте познакомимся с основными частями пылесоса.</vt:lpstr>
      <vt:lpstr>Появились новые современные пылесосы </vt:lpstr>
      <vt:lpstr>Отгадай загадки</vt:lpstr>
      <vt:lpstr>Презентация PowerPoint</vt:lpstr>
      <vt:lpstr>Какой предмет лишний?</vt:lpstr>
      <vt:lpstr>Вывод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Природный мир  Тема « Путешествие в прошлое пылесоса» Старшая группа</dc:title>
  <dc:creator>hesenovcelal444@gmail.com</dc:creator>
  <cp:lastModifiedBy>hesenovcelal444@gmail.com</cp:lastModifiedBy>
  <cp:revision>2</cp:revision>
  <dcterms:created xsi:type="dcterms:W3CDTF">2020-04-06T13:34:10Z</dcterms:created>
  <dcterms:modified xsi:type="dcterms:W3CDTF">2020-04-06T14:27:35Z</dcterms:modified>
</cp:coreProperties>
</file>