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0C360-3C95-3547-9F3B-D43E734AE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41DA11-944A-4042-ACE3-DACA77F60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2C9EA6-4BB2-7341-86C7-ED181FD71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0080C6-DC97-834F-93FE-A62FAEFEB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B3651-D3B6-A149-9457-78B24B6A7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05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082C6-A639-9F41-A255-D1B8BCBD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A6DED3-6523-884A-8AE1-FCA1DA135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F67FFB-4FB5-5040-9F3D-712F1D65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90F15C-0EED-5E44-B445-96BD2B64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B8FB34-DF16-6A41-850C-2E98C5E6F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12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C5AF8D-4D2D-1D4F-8D97-B79D30EE3A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0D8C97-8C9A-D949-9BB4-49F8125F2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DED40-0B61-8B40-9092-08DDA69BD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EEA46D-1D8B-DA44-8924-A32626635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88438-AD90-D646-94A0-BDBB9FBE2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4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50B9E-97BD-1D49-88B2-0CBD8218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FBC228-D182-9D4D-A62C-5E044C7E7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5D1CFA-428D-3E4C-B753-EDB0D01E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09C9B7-E3B9-8B43-9B4D-27A91A37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F167FD-93D8-6E42-AA2A-8F65F40F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5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38631-7F73-C540-A685-EF3D0828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5B22DA-389D-214A-BF6F-ABBEDEF67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84279A-D153-4940-B652-2A5A23028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7BA91-4777-1C4E-B6A3-491FDF62D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FE4AA5-C381-DC4A-8AF4-E5F785BF4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5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CC64E8-CC24-8241-981F-20B17376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8ED70-6681-C946-B95F-D0A2ED38A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5E9A89-4D23-6D45-AB45-4DA341A8E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076CC7-4457-484D-B9D1-8AD7192F7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DA8BC0-01D8-8C40-B8C1-A33C691D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F3A3CA-0408-3B43-B493-468BF4726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4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DBAEC-ECF4-4646-AB3D-71113A9C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78DD9F-2CBC-C74D-A455-1770433E4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ECF11E-68E0-8E4D-8980-5DA7ABDDA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637ACAF-D989-1D4B-A58C-8BB6C83DE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40B848-D6AA-0941-A723-CF534037B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A9A689-D9E3-4443-ACEC-CAAE68CA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814CBB-6A7A-C742-9EAF-96A62785E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B50A07-2533-8940-9E76-C28027F2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6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8B8D8-2FE7-4E4F-BBE2-3F9BF5D6A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70CF84-0F62-FC49-A13F-23C688FCD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566942-1FA0-794D-8432-CDD46D7BD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5F05EB-78AD-004C-ADA8-AE3721A32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6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5992FC-3AA5-ED4C-A781-7A38A0CA6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661E5C-D2FA-8C4C-B4A9-49883CB8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3193D6-33A0-E145-B803-F99E3539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23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E76F3-3691-EC4F-961C-9E03D0C1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4EAC5D-D31F-8B40-936D-C834FA5BD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50B09F-CC0A-A74E-A14C-AEBB0BC30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F91F5F-DE09-AA48-B6C4-5E817F28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071A4D-87FE-4543-975F-E473CF0E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4B83E3-05CF-0C49-8676-7AB7780F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2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851D8-B6E6-4842-96C1-F9C242D2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F62467-2A5C-034B-9B93-FFF79C53F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033E92-6486-0C48-BE9F-42D69D380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FB2BC5-BA41-1743-9AB1-5204FE3F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10D4EF-A965-584B-B97F-B87739649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B88265-26A2-C147-8466-78949B36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69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794447-99A3-544D-8329-AB9C1584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5B6AB2-646B-0045-BB27-F98DE5FA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DF730-E815-204E-BC94-2BC14702F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A9FCC-DB5A-AA4E-8E30-2115B41E3CC5}" type="datetimeFigureOut">
              <a:rPr lang="ru-RU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FF26C5-1B04-1046-A38E-3DB2C2F3F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BF47F3-0BFB-214A-BB97-8DA79CF37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45623-2913-1B40-9245-944CBF408C91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8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D567D-4CF6-D548-AB17-244E00D1E1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Природный мир </a:t>
            </a:r>
            <a:br>
              <a:rPr lang="ru-RU"/>
            </a:br>
            <a:r>
              <a:rPr lang="ru-RU"/>
              <a:t>Тема « Путешествие в прошлое пылесоса»</a:t>
            </a:r>
            <a:br>
              <a:rPr lang="ru-RU"/>
            </a:br>
            <a:r>
              <a:rPr lang="ru-RU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469CAA-57E2-424A-8CA4-283F3F4FA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/>
              <a:t>Подготовила: воспитатель МБДОУ 148 </a:t>
            </a:r>
          </a:p>
          <a:p>
            <a:pPr algn="r"/>
            <a:r>
              <a:rPr lang="ru-RU"/>
              <a:t>Старшей группы « Звёздочки»</a:t>
            </a:r>
          </a:p>
          <a:p>
            <a:pPr algn="r"/>
            <a:r>
              <a:rPr lang="ru-RU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1402795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C176D-14E9-2B44-8CBD-A2F63DD5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1926"/>
          </a:xfrm>
        </p:spPr>
        <p:txBody>
          <a:bodyPr>
            <a:normAutofit fontScale="90000"/>
          </a:bodyPr>
          <a:lstStyle/>
          <a:p>
            <a:r>
              <a:rPr lang="ru-RU"/>
              <a:t>Пылесосы бывают разные по названию , внешнему виду . Но принцип действия у них один.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F3C2180-F195-6A4A-AEA7-E1FF3F9F6B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6" y="2017051"/>
            <a:ext cx="5181600" cy="4351338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4D1D934C-548C-884F-93D5-D17D8344B8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40297"/>
            <a:ext cx="5181600" cy="4228092"/>
          </a:xfrm>
        </p:spPr>
      </p:pic>
    </p:spTree>
    <p:extLst>
      <p:ext uri="{BB962C8B-B14F-4D97-AF65-F5344CB8AC3E}">
        <p14:creationId xmlns:p14="http://schemas.microsoft.com/office/powerpoint/2010/main" val="21435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D5370-2EF5-8147-8AF7-AD31285F5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Давайте познакомимся с основными частями пылесоса.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96328DB-2221-4545-BD39-3EA4EB2EF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482" y="1843373"/>
            <a:ext cx="5460975" cy="4351338"/>
          </a:xfrm>
        </p:spPr>
      </p:pic>
    </p:spTree>
    <p:extLst>
      <p:ext uri="{BB962C8B-B14F-4D97-AF65-F5344CB8AC3E}">
        <p14:creationId xmlns:p14="http://schemas.microsoft.com/office/powerpoint/2010/main" val="3639451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4C45B-F9E0-DE45-84DD-2F80833E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Появились новые современные пылесосы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03750C0-8CEB-3E45-866A-078C6A9CF8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6" y="1974486"/>
            <a:ext cx="5181600" cy="4202477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7A376316-75D9-2A45-9EF1-4537EE482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74486"/>
            <a:ext cx="5181600" cy="4202477"/>
          </a:xfrm>
        </p:spPr>
      </p:pic>
    </p:spTree>
    <p:extLst>
      <p:ext uri="{BB962C8B-B14F-4D97-AF65-F5344CB8AC3E}">
        <p14:creationId xmlns:p14="http://schemas.microsoft.com/office/powerpoint/2010/main" val="153090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3862E9-AFAD-2844-AFBA-46C4C083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Отгадай загадки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B2B1A5-7607-8948-BBFA-F3EB4716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2444" y="1425157"/>
            <a:ext cx="8349625" cy="4777925"/>
          </a:xfrm>
        </p:spPr>
        <p:txBody>
          <a:bodyPr>
            <a:noAutofit/>
          </a:bodyPr>
          <a:lstStyle/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Бородою: шу-шу-шу, 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Ух, как сор не выношу! 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Пошуршал немножко 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чиста дорожка!</a:t>
            </a:r>
            <a:r>
              <a:rPr lang="ru-RU" sz="14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Веник</a:t>
            </a:r>
            <a:endParaRPr lang="ru-RU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ковра чистюля-робот тянет пыль и грязь в свой хобот! </a:t>
            </a:r>
            <a:r>
              <a:rPr lang="ru-RU" sz="14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Пылесос</a:t>
            </a:r>
            <a:endParaRPr lang="ru-RU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Скручена, связана, лыком подпоясана. Под окошком шуршу, по двору кружу, шаркаю, шаркаю за работой жаркою!</a:t>
            </a:r>
            <a:r>
              <a:rPr lang="ru-RU" sz="14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Метла</a:t>
            </a:r>
            <a:endParaRPr lang="ru-RU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Букву "Т" переверну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 водичку окуну.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такой теперь она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танцевать со мной должна.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станцуем с нею танец -</a:t>
            </a:r>
          </a:p>
          <a:p>
            <a:r>
              <a:rPr lang="ru-RU" sz="1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заблестят полы, что глянец! </a:t>
            </a:r>
            <a:r>
              <a:rPr lang="ru-RU" sz="14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Швабра </a:t>
            </a:r>
            <a:endParaRPr lang="ru-RU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13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3B4DAF8-17C1-7640-B81B-21549813A54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99" y="500161"/>
            <a:ext cx="8519255" cy="5857677"/>
          </a:xfrm>
        </p:spPr>
      </p:pic>
    </p:spTree>
    <p:extLst>
      <p:ext uri="{BB962C8B-B14F-4D97-AF65-F5344CB8AC3E}">
        <p14:creationId xmlns:p14="http://schemas.microsoft.com/office/powerpoint/2010/main" val="3221336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EC986-D45A-604D-BF42-1ACE1BE0D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Какой предмет лишний?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7F475CB-EBF4-F841-AF74-9AB1FEB116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4" y="1690688"/>
            <a:ext cx="3048000" cy="2142977"/>
          </a:xfr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BAA4AC13-820B-A74F-8F4B-E11DF9594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98" y="1729736"/>
            <a:ext cx="3048000" cy="1837702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F8D26A4-8515-5548-8562-6FF3B6A88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638" y="1690688"/>
            <a:ext cx="1779058" cy="4447645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DEDAB0D5-21B6-B444-9BBE-F0C6B1FF2A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7" y="4344710"/>
            <a:ext cx="3836951" cy="163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64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0081A-6DE4-B140-B935-4BF77F23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022E43-5B07-4649-834A-7DE9F4B6C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 всему ,что создано трудом человека и для блага человека нужно относиться бережно.Пылесос ведь он очень удобный и его можно использовать не только для сбора пыли с ковра ,но и для многого другого </a:t>
            </a:r>
            <a:endParaRPr lang="ru-RU" sz="4400"/>
          </a:p>
        </p:txBody>
      </p:sp>
    </p:spTree>
    <p:extLst>
      <p:ext uri="{BB962C8B-B14F-4D97-AF65-F5344CB8AC3E}">
        <p14:creationId xmlns:p14="http://schemas.microsoft.com/office/powerpoint/2010/main" val="757856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5E850-04D3-004B-B61C-C19095EE3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1C3F93E-7B1F-FC41-9379-9C210102A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515599" cy="5617369"/>
          </a:xfrm>
        </p:spPr>
      </p:pic>
    </p:spTree>
    <p:extLst>
      <p:ext uri="{BB962C8B-B14F-4D97-AF65-F5344CB8AC3E}">
        <p14:creationId xmlns:p14="http://schemas.microsoft.com/office/powerpoint/2010/main" val="165534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960FD-A647-F142-BCEE-EEAA9436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4561B-8538-014C-8E82-16AB20278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>
                <a:effectLst/>
                <a:latin typeface="Times New Roman, serif"/>
              </a:rPr>
              <a:t>формирование у детей интереса к прошлому предметов окружающих нас; подвести к пониманию того, что человек придумывает и создаёт разные предметы для облегчения своего труда</a:t>
            </a:r>
          </a:p>
          <a:p>
            <a:r>
              <a:rPr lang="ru-RU">
                <a:latin typeface="Times New Roman, serif"/>
              </a:rPr>
              <a:t>Познакомить с частями пылесоса.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899AB52-FE54-7F45-8E58-A9BFA5CB5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02" y="921972"/>
            <a:ext cx="7649581" cy="53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0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BA011-8AC4-3345-A447-C56D2A89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AE3EAB-348D-6747-A53B-6D94F36A5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а у вас дома есть ковры. 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как дома у вас и чем убирают пыль и грязь с ковров.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вы знаете что давным - давно пылесос не было пылесосов. Как вы думаете чем убирали грязь с ковров. Предположения детей. (веником, щеткой).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когда не было пылесоса выносили ковры на улицу и выбивали быль простой палкой (как вы думаете это было удобно.  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придумали веник, а что такое веник из чего он сделан.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62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E1ED8-45B2-1D4F-8C4D-F5C98488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Веник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9A7F73F-679A-1C4B-800E-CF0984BF71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3E18F2C-1510-E44E-9B7E-703D6AA8DB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2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Веник — связка прутьев или веток, в большей степени используемый для подметания помещений.</a:t>
            </a:r>
          </a:p>
          <a:p>
            <a:r>
              <a:rPr lang="ru-RU" sz="32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вы думаете людям стало легче, удобнее с веником чем с палкой (предположения детей).</a:t>
            </a:r>
          </a:p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75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08DD9-BBEA-8A4A-9CDE-3AB25DC7F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человек не остановился на достигнутом, потом он придумал выбивалку она удобнее, чем палка. У неё очень удобная плоская форма, даже сейчас многие люди ею пользуются. А ещё изобрели щётку с ручкой для чистки ковров.</a:t>
            </a:r>
            <a:endParaRPr lang="ru-RU" sz="24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96FB65F-3502-4042-8634-1765215044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4BE3E419-AE69-934A-BF35-C98C0F5228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40297"/>
            <a:ext cx="5181600" cy="3721994"/>
          </a:xfrm>
        </p:spPr>
      </p:pic>
    </p:spTree>
    <p:extLst>
      <p:ext uri="{BB962C8B-B14F-4D97-AF65-F5344CB8AC3E}">
        <p14:creationId xmlns:p14="http://schemas.microsoft.com/office/powerpoint/2010/main" val="416130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489B7-874F-1F40-AC57-BCDFC66A0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вот након</a:t>
            </a:r>
            <a:r>
              <a:rPr lang="ru-RU" sz="22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ец человек придумал пылесос в 1860 году. Но они выгляди совершенно не так как сейчас. В одном музеев хранится экспонат пылесоса 1900 года его размер одинаков с ростом человека 170 сантиметров и им пылесосить нужно было непременно вдвоём: один крутил ручку, а другой собирал пыль с помощью метлы на длинном черенке.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D3FAC1B-3F80-0040-90AC-9C54C2273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378" y="1903092"/>
            <a:ext cx="7086305" cy="4295775"/>
          </a:xfrm>
        </p:spPr>
      </p:pic>
    </p:spTree>
    <p:extLst>
      <p:ext uri="{BB962C8B-B14F-4D97-AF65-F5344CB8AC3E}">
        <p14:creationId xmlns:p14="http://schemas.microsoft.com/office/powerpoint/2010/main" val="293988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AC092C0-01C4-7B4B-83FD-E883231C3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Виды пылесосов 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A1661DE-2C2C-A541-8EAA-B2BFB85F90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351338"/>
          </a:xfr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678DD0C6-5A88-6C45-A83B-0BD9C93311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525" y="1825625"/>
            <a:ext cx="4893875" cy="4351338"/>
          </a:xfrm>
        </p:spPr>
      </p:pic>
    </p:spTree>
    <p:extLst>
      <p:ext uri="{BB962C8B-B14F-4D97-AF65-F5344CB8AC3E}">
        <p14:creationId xmlns:p14="http://schemas.microsoft.com/office/powerpoint/2010/main" val="3503466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2DCE4-A687-7B4E-BD02-38766450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Физминутка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7140B-095E-8045-8C6D-37B7B637A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Слоненок на колесиках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Ковер почистит носиком (наклоны вперед)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Длинным толстым хоботком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Собирает пыль кругом. (повороты вправо-влево)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под хобот попадет, </a:t>
            </a:r>
          </a:p>
          <a:p>
            <a:r>
              <a:rPr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лети в его живот. (руки вверх, потягивание)</a:t>
            </a:r>
          </a:p>
        </p:txBody>
      </p:sp>
    </p:spTree>
    <p:extLst>
      <p:ext uri="{BB962C8B-B14F-4D97-AF65-F5344CB8AC3E}">
        <p14:creationId xmlns:p14="http://schemas.microsoft.com/office/powerpoint/2010/main" val="1599604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Природный мир  Тема « Путешествие в прошлое пылесоса» Старшая группа</vt:lpstr>
      <vt:lpstr>Цель </vt:lpstr>
      <vt:lpstr>Презентация PowerPoint</vt:lpstr>
      <vt:lpstr>Презентация PowerPoint</vt:lpstr>
      <vt:lpstr>Веник</vt:lpstr>
      <vt:lpstr>Но человек не остановился на достигнутом, потом он придумал выбивалку она удобнее, чем палка. У неё очень удобная плоская форма, даже сейчас многие люди ею пользуются. А ещё изобрели щётку с ручкой для чистки ковров.</vt:lpstr>
      <vt:lpstr>  И вот наконец человек придумал пылесос в 1860 году. Но они выгляди совершенно не так как сейчас. В одном музеев хранится экспонат пылесоса 1900 года его размер одинаков с ростом человека 170 сантиметров и им пылесосить нужно было непременно вдвоём: один крутил ручку, а другой собирал пыль с помощью метлы на длинном черенке.</vt:lpstr>
      <vt:lpstr>Виды пылесосов </vt:lpstr>
      <vt:lpstr>Физминутка</vt:lpstr>
      <vt:lpstr>Пылесосы бывают разные по названию , внешнему виду . Но принцип действия у них один.</vt:lpstr>
      <vt:lpstr>Давайте познакомимся с основными частями пылесоса.</vt:lpstr>
      <vt:lpstr>Появились новые современные пылесосы </vt:lpstr>
      <vt:lpstr>Отгадай загадки</vt:lpstr>
      <vt:lpstr>Презентация PowerPoint</vt:lpstr>
      <vt:lpstr>Какой предмет лишний?</vt:lpstr>
      <vt:lpstr>Вывод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Природный мир  Тема « Путешествие в прошлое пылесоса» Старшая группа</dc:title>
  <dc:creator>hesenovcelal444@gmail.com</dc:creator>
  <cp:lastModifiedBy>hesenovcelal444@gmail.com</cp:lastModifiedBy>
  <cp:revision>2</cp:revision>
  <dcterms:created xsi:type="dcterms:W3CDTF">2020-04-06T13:34:10Z</dcterms:created>
  <dcterms:modified xsi:type="dcterms:W3CDTF">2020-04-06T14:27:35Z</dcterms:modified>
</cp:coreProperties>
</file>