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66" r:id="rId17"/>
    <p:sldId id="271" r:id="rId18"/>
    <p:sldId id="292" r:id="rId19"/>
    <p:sldId id="29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484DA-986C-4EB1-A0B3-64860C8B6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A1983C-951E-4EE0-B715-5FAAB1C77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D2E989-D80D-4084-A8DF-E35ECF778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EDE3-5738-4118-8225-20402CE9705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891560-1C20-4DF5-AEE0-ABDAFD2AE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A5ADDB-E579-41AD-9666-A4484BF51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CB42-B2C8-414E-922A-9D3CCF70E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4AD77-7910-49A3-8AD0-0E0085F59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9F70DF-23B9-42CF-8A01-8D93AB085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D27F72-B17E-46DD-8E9B-D8C3311ED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EDE3-5738-4118-8225-20402CE9705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99994D-BD6F-43EC-BE8A-3FA8238D3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93C6D8-E488-43FD-9BFE-F0DFA4B3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CB42-B2C8-414E-922A-9D3CCF70E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22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6ABE44-129A-4F28-9E1A-5DC01EB07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5699E8-713C-4681-AB83-7F2F8C481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6EC42A-3B61-4D38-8C44-5649D5BA7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EDE3-5738-4118-8225-20402CE9705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EA378-05E5-4C7D-AE4C-1CB7520F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CBF7B9-49BF-4771-990D-8A5A7AC9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CB42-B2C8-414E-922A-9D3CCF70E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665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960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54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098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5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232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694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92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44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8E7DC-1C6F-428B-8BA8-99A062505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9FE34C-37C5-43DC-B0EE-D051F00D7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3B3940-BB2A-4F34-9AC8-A66F5C7E2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EDE3-5738-4118-8225-20402CE9705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81A69C-0D7E-4F4E-8F28-97561274E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3A8982-23D8-4B70-97F7-B716C450B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CB42-B2C8-414E-922A-9D3CCF70E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558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04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7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4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B9D94-AF02-4B39-B874-D18D0D475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BB2021-DF95-461D-A978-5F1251E5A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4547CB-F84C-4FFC-A8FF-173DA4F4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EDE3-5738-4118-8225-20402CE9705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67A708-9FC6-492C-B0D8-75DF6FE6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B81A1C-7DCB-4508-8255-FCABBC3D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CB42-B2C8-414E-922A-9D3CCF70E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14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2D1E3-4194-461E-8DD6-BBD6619A6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7EB142-292F-4DBB-BDD3-BDD333F13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0AE70B-7B59-4149-9AE1-0B7DD343A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979FE7-9B51-4F1E-9EB2-71541B62B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EDE3-5738-4118-8225-20402CE9705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D92B82-AD49-4069-B52F-72D183E1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2A9D6D-0FA7-4B65-962F-B768D7307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CB42-B2C8-414E-922A-9D3CCF70E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52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B68D37-35BB-4801-B7A5-E4456783C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B64840-1E61-478A-86B6-05E0686D7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747992-0A89-4CFE-9D84-ABBA30100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1F0955-3200-4A92-91EB-F1EBF4DA03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07783D3-D892-4186-AF92-8E543C1393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C105B1-3FA0-4A1D-BD6F-2DB770A8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EDE3-5738-4118-8225-20402CE9705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C888BBE-0192-44E4-872E-CE86892E9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3B1BC5-C033-457C-8723-608AD64C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CB42-B2C8-414E-922A-9D3CCF70E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0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09832-7C60-48A1-A4D0-90BE4DACD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742B18-FB1F-49BE-94C8-840FC7EED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EDE3-5738-4118-8225-20402CE9705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2E2B05-005B-49A3-9273-835EA7DA7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D45035-48AA-4E01-BE65-D256E3B04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CB42-B2C8-414E-922A-9D3CCF70E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8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A54408-C85A-4A4A-8AE6-8B1081E16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EDE3-5738-4118-8225-20402CE9705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88FD5C-3D8B-49AA-A4EC-0348EAE1C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573D6A-286C-49F1-AE1F-37348DB0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CB42-B2C8-414E-922A-9D3CCF70E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77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68138-165D-480C-AB54-CD0435D67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83C79C-7C85-471D-B1B4-D7F34BC1B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17ABBB-1579-4081-99FB-8D7950008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43E41A-2AE3-402F-AD41-B26DFA70F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EDE3-5738-4118-8225-20402CE9705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184FAB-E7DB-4EEA-9F0A-E4E85916F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35BC49-EA34-4FA9-BC46-54BB56F1D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CB42-B2C8-414E-922A-9D3CCF70E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020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00928-26A4-42B3-AC9E-0AB6128D1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42767AA-4E3A-4B2B-AA00-FBA92F8DA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F6A394-B36C-4998-9A47-3AB8A498E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E5E290-67EF-48B4-B1C5-B12EC525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EDE3-5738-4118-8225-20402CE9705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F28B94-5A7B-4DD8-ADFA-358B08CE2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597CD0-BC4B-407D-88D0-A19016BEB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CB42-B2C8-414E-922A-9D3CCF70E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4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AEBF0-39EF-4B51-B661-562A48800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03C7BA-E475-43C4-B51B-244008B04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AC8B39-9AE6-470B-9335-09D158044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0EDE3-5738-4118-8225-20402CE9705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66875E-FD51-448F-B6F3-D9E501ED8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8AE2AE-5BFE-46A6-88AB-56F875183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2CB42-B2C8-414E-922A-9D3CCF70E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85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B14EED1-4F92-4E98-A32F-7B9914AC05B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3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AD5CAD-C8E2-4E63-B536-DECDF8974F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Занятие по математике в средней группе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1E2086-CE5A-4962-B10F-D627B14D5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6868" y="5287619"/>
            <a:ext cx="9144000" cy="1655762"/>
          </a:xfrm>
        </p:spPr>
        <p:txBody>
          <a:bodyPr/>
          <a:lstStyle/>
          <a:p>
            <a:r>
              <a:rPr lang="ru-RU" dirty="0"/>
              <a:t>Выполнила: воспитатель Ипатова Т В</a:t>
            </a:r>
          </a:p>
          <a:p>
            <a:r>
              <a:rPr lang="ru-RU" dirty="0"/>
              <a:t>Детский сад 148</a:t>
            </a:r>
          </a:p>
          <a:p>
            <a:r>
              <a:rPr lang="ru-RU" dirty="0"/>
              <a:t>г. Екатеринбург</a:t>
            </a:r>
          </a:p>
        </p:txBody>
      </p:sp>
    </p:spTree>
    <p:extLst>
      <p:ext uri="{BB962C8B-B14F-4D97-AF65-F5344CB8AC3E}">
        <p14:creationId xmlns:p14="http://schemas.microsoft.com/office/powerpoint/2010/main" val="3681758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B45207-32A0-4E49-A53D-BFABD56D9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079" y="265050"/>
            <a:ext cx="3749365" cy="20240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E1EFBC-161E-4147-BF16-623DA4907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460" y="2289097"/>
            <a:ext cx="2877309" cy="182019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CE8F0D-EB75-4354-AFEE-D9C33D15E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632" y="2462700"/>
            <a:ext cx="2717228" cy="20411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62DD04-468E-43A3-BFFD-331964356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410" y="1795876"/>
            <a:ext cx="2304488" cy="30238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3DB9CB-1030-417E-8AFD-C73C425184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6665" y="4742505"/>
            <a:ext cx="3170195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51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6771C-FC41-483E-ADA2-95A3D07A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112" y="340579"/>
            <a:ext cx="2411776" cy="1325563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Овал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563912-64ED-4340-A17A-A4AAB4F15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05829" cy="3616708"/>
          </a:xfrm>
        </p:spPr>
        <p:txBody>
          <a:bodyPr/>
          <a:lstStyle/>
          <a:p>
            <a:r>
              <a:rPr lang="ru-RU" dirty="0"/>
              <a:t>Если взял бы я окружность,</a:t>
            </a:r>
            <a:br>
              <a:rPr lang="ru-RU" dirty="0"/>
            </a:br>
            <a:r>
              <a:rPr lang="ru-RU" dirty="0"/>
              <a:t>С двух сторон немного сжал,</a:t>
            </a:r>
            <a:br>
              <a:rPr lang="ru-RU" dirty="0"/>
            </a:br>
            <a:r>
              <a:rPr lang="ru-RU" dirty="0"/>
              <a:t>Отвечайте дети дружно -</a:t>
            </a:r>
            <a:br>
              <a:rPr lang="ru-RU" dirty="0"/>
            </a:br>
            <a:r>
              <a:rPr lang="ru-RU" dirty="0"/>
              <a:t>Получился бы ...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1696FE-D30B-4684-9137-34C4A883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476" y="2129246"/>
            <a:ext cx="3891294" cy="227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91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344292-4C50-4891-BF9A-9216672AA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80" y="512234"/>
            <a:ext cx="2670279" cy="19996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A8EFFA-D916-4888-936D-B95DC1304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933" y="218573"/>
            <a:ext cx="2750578" cy="19443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D0BC0E-E97F-4478-8D74-20AF63BAC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95" y="416876"/>
            <a:ext cx="3206150" cy="28881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A0AB6B-3CC9-4095-9393-2F4A13AD0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3907" y="4121205"/>
            <a:ext cx="3252747" cy="24413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1C6BD84-2956-4DFD-9E51-C5B1519C76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346" y="3418758"/>
            <a:ext cx="2176837" cy="29270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2335AE-83CA-4AFB-A166-AE2410C8CE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2576" y="2885183"/>
            <a:ext cx="2810500" cy="193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7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AF5E3-9B09-428F-B6FD-EA1C4A4DC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581" y="306610"/>
            <a:ext cx="4306677" cy="132556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Найди фигуру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D7A2D2-9159-4CF2-8900-D55D7CC16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21" y="1461145"/>
            <a:ext cx="1999661" cy="19996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98B61B-649C-4A1F-A774-8DC4BFC17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763" y="859316"/>
            <a:ext cx="3353348" cy="18109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854C5B-6D71-402C-9016-5A4FAB728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729" y="2154825"/>
            <a:ext cx="2257100" cy="22463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8223CA-7DCE-4D7A-A2CE-1B0FB0475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4389" y="4099871"/>
            <a:ext cx="2876729" cy="20272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CD1DC8-F632-4AE4-9B37-C92B81C076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7342" y="4522835"/>
            <a:ext cx="2730271" cy="174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11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763F8-4B55-44B0-BB99-75BC3978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843" y="103193"/>
            <a:ext cx="4267570" cy="1566163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Собери круги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7D73C7-3987-4E26-880C-A3230F018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843" y="1669356"/>
            <a:ext cx="4267570" cy="40480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230860-5A8C-4186-977F-99E0A83B7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17" y="3097033"/>
            <a:ext cx="810838" cy="8108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DDFFD0-44B7-45DE-8019-3D81FB152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982" y="1143301"/>
            <a:ext cx="1170533" cy="10973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E1D837-C28C-4B7D-8732-58F2BD3F09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417" y="5011897"/>
            <a:ext cx="1170533" cy="11705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B3E348-94B9-4647-8D09-0EC1D4B261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7591" y="553691"/>
            <a:ext cx="1036410" cy="11156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C5F575-9612-48D9-8DB3-352F03E917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2665" y="2867637"/>
            <a:ext cx="737680" cy="6706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000D844-0535-4A47-957A-3E4D75DB97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20294" y="2066720"/>
            <a:ext cx="1024217" cy="10303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6A04F42-D738-43A6-89F7-0EFFE2B5B2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88627" y="3879347"/>
            <a:ext cx="1487553" cy="1450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3C8828-23FB-4D56-A0EA-0AEBBEB851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65132" y="5285949"/>
            <a:ext cx="743776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1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81 -0.22963 L 0.18086 -0.18958 C 0.1948 -0.18055 0.21576 -0.17569 0.23776 -0.17569 C 0.26276 -0.17569 0.28282 -0.18055 0.29675 -0.18958 L 0.36381 -0.2296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08411 0.04004 C -0.10156 0.04907 -0.12773 0.05393 -0.15534 0.05393 C -0.18659 0.05393 -0.21172 0.04907 -0.22916 0.04004 L -0.31315 1.85185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6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-0.12786 0.04005 C -0.15442 0.04907 -0.1944 0.05393 -0.23632 0.05393 C -0.28398 0.05393 -0.32226 0.04907 -0.34882 0.04005 L -0.47656 1.11111E-6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2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8EE75-CF05-4BDF-8380-58DC4C169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56" y="106611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Собери квадраты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0668D5-84CA-4F87-B6AD-17AB3EC9D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636" y="1401904"/>
            <a:ext cx="4340728" cy="40541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D4BB64-6ED4-4F84-82BB-3BC16A639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993" y="240362"/>
            <a:ext cx="804742" cy="8169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5C65E5-56A5-4215-80AA-B10DDDDB9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567" y="1955876"/>
            <a:ext cx="591363" cy="5974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7A105B-FC94-4F9E-BD0F-ECE06D81E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721" y="1513877"/>
            <a:ext cx="951058" cy="8839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13ACAB-9760-4CD6-B025-F39C94A45F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5930" y="3238371"/>
            <a:ext cx="1085182" cy="10851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1F2A79-F2F1-4028-9580-F934810C3F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3521" y="1705918"/>
            <a:ext cx="1383912" cy="13839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0D5B45-9B3E-40C2-B746-ABD57A6385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1785" y="3780962"/>
            <a:ext cx="1243692" cy="123759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2DD10E8-205F-4645-A0FE-64090C6E1F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41" y="4902124"/>
            <a:ext cx="2036240" cy="117053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FFB483-42D1-4174-A136-2557C4838E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3849" y="6028932"/>
            <a:ext cx="524301" cy="5182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79BA178-E6C0-4516-925D-29D92383FE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66364" y="5562548"/>
            <a:ext cx="93276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2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0.10846 0.04005 C 0.13099 0.04908 0.16497 0.05394 0.20065 0.05394 C 0.24101 0.05394 0.27356 0.04908 0.29609 0.04005 L 0.40468 -3.7037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3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04297 -0.235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4258 0.180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-0.09583 0.303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0D3E7-32C0-43A3-9ECE-C898F7949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64" y="242657"/>
            <a:ext cx="5811823" cy="769612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Собери треугольники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E50505-36EE-4FF4-9C27-4823DD6F7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367" y="1261684"/>
            <a:ext cx="4627265" cy="43346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CFF451-456E-4950-93A6-CEDE1BE19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712" y="745726"/>
            <a:ext cx="670618" cy="18899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26F7D2-04E9-4F66-A9C5-AF788F6AB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351" y="627463"/>
            <a:ext cx="728490" cy="7771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AFAA5B-473E-4823-8868-4AAA1D4BA0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7829" y="2832339"/>
            <a:ext cx="1603387" cy="16033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3C5186-0D69-4700-B225-30CCDBD5F5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0722" y="4536291"/>
            <a:ext cx="1743607" cy="15302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09ADB7-EEB2-4276-B4C8-C444EEC6F0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5693" y="4830062"/>
            <a:ext cx="1646063" cy="16460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D2AF6B-AA52-44CC-9B41-5497D2F2F1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358" y="4536291"/>
            <a:ext cx="1304657" cy="115834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9E7E61-CF6E-47FA-A19E-135B62570A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6207" y="2945893"/>
            <a:ext cx="1097375" cy="10973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FCFB2CE-EAB7-4ED5-886E-9BB1DBC38F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600" y="1324896"/>
            <a:ext cx="1457070" cy="131075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C31FAE5-778B-4A70-A051-4AFBEBEA53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38675" y="1594744"/>
            <a:ext cx="1243692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4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42331 0.12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37955 -0.099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71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18802 0.149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-0.24597 0.253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5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-0.2517 -0.183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1" y="-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36" y="1"/>
            <a:ext cx="9144000" cy="729756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4853738" y="3170814"/>
            <a:ext cx="1080120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ndara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596590" y="4177584"/>
            <a:ext cx="1584176" cy="15121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ndara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5897467" y="3348162"/>
            <a:ext cx="260959" cy="33002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ndara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889898" y="5652959"/>
            <a:ext cx="432048" cy="7200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ndara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383909" y="5724967"/>
            <a:ext cx="432048" cy="64807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ndara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15317837">
            <a:off x="4966573" y="4330071"/>
            <a:ext cx="658600" cy="106172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ndara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430134" y="3438786"/>
            <a:ext cx="216024" cy="21602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00833" y="3198844"/>
            <a:ext cx="2952328" cy="3237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062158" y="1952483"/>
            <a:ext cx="3745432" cy="1296144"/>
          </a:xfrm>
          <a:prstGeom prst="triangle">
            <a:avLst/>
          </a:prstGeom>
          <a:solidFill>
            <a:srgbClr val="00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59537" y="849394"/>
            <a:ext cx="474181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ФИГУР </a:t>
            </a:r>
          </a:p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КАРТИНКА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51984" y="6448624"/>
            <a:ext cx="8136904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52795" y="4331798"/>
            <a:ext cx="1080120" cy="10801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3730161" y="3832775"/>
            <a:ext cx="905374" cy="808137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0338966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0.16163 0.24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36" y="1"/>
            <a:ext cx="9144000" cy="7297560"/>
          </a:xfrm>
          <a:prstGeom prst="rect">
            <a:avLst/>
          </a:prstGeom>
        </p:spPr>
      </p:pic>
      <p:sp>
        <p:nvSpPr>
          <p:cNvPr id="2" name="Равнобедренный треугольник 1"/>
          <p:cNvSpPr/>
          <p:nvPr/>
        </p:nvSpPr>
        <p:spPr>
          <a:xfrm>
            <a:off x="4433421" y="2312876"/>
            <a:ext cx="1060704" cy="1008112"/>
          </a:xfrm>
          <a:prstGeom prst="triangle">
            <a:avLst/>
          </a:prstGeom>
          <a:solidFill>
            <a:srgbClr val="00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ndara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4217614" y="3266781"/>
            <a:ext cx="1512168" cy="1224136"/>
          </a:xfrm>
          <a:prstGeom prst="triangle">
            <a:avLst/>
          </a:prstGeom>
          <a:solidFill>
            <a:srgbClr val="00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ndara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073598" y="4463303"/>
            <a:ext cx="1800200" cy="1368152"/>
          </a:xfrm>
          <a:prstGeom prst="triangle">
            <a:avLst/>
          </a:prstGeom>
          <a:solidFill>
            <a:srgbClr val="00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ndar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7674" y="5831456"/>
            <a:ext cx="432048" cy="6938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ndara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098074" y="1881935"/>
            <a:ext cx="1224136" cy="12241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ndara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990062" y="3090859"/>
            <a:ext cx="1584176" cy="1440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ndara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774038" y="4504466"/>
            <a:ext cx="2016224" cy="19274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ndara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472362" y="3374793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574238" y="3374793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5106973">
            <a:off x="7100654" y="1945151"/>
            <a:ext cx="222939" cy="106374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20136" y="2060848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824192" y="2060848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608168" y="256490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680176" y="3645024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680176" y="3212976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95600" y="6335388"/>
            <a:ext cx="77048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64160" y="570292"/>
            <a:ext cx="5652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ФИГУР СОСТОИТ КАРТИНКА</a:t>
            </a:r>
          </a:p>
        </p:txBody>
      </p:sp>
    </p:spTree>
    <p:extLst>
      <p:ext uri="{BB962C8B-B14F-4D97-AF65-F5344CB8AC3E}">
        <p14:creationId xmlns:p14="http://schemas.microsoft.com/office/powerpoint/2010/main" val="377227086"/>
      </p:ext>
    </p:extLst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A9C01-0429-4D8D-9140-C32CB3B80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11A376-2214-4AF4-B52C-62FB1AA3E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Закреплять знание геометрических фигур (круг, квадрат, треугольник, прямоугольник); </a:t>
            </a:r>
          </a:p>
          <a:p>
            <a:r>
              <a:rPr lang="ru-RU" dirty="0"/>
              <a:t>упражнять в счете; </a:t>
            </a:r>
          </a:p>
          <a:p>
            <a:r>
              <a:rPr lang="ru-RU" dirty="0"/>
              <a:t>учить ориентироваться в пространстве.</a:t>
            </a:r>
          </a:p>
        </p:txBody>
      </p:sp>
    </p:spTree>
    <p:extLst>
      <p:ext uri="{BB962C8B-B14F-4D97-AF65-F5344CB8AC3E}">
        <p14:creationId xmlns:p14="http://schemas.microsoft.com/office/powerpoint/2010/main" val="3429565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05EB6-3C85-4206-9545-9A31CDCAF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888" y="166822"/>
            <a:ext cx="6649002" cy="1325563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Квадрат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CD3448-613C-4DF5-98C5-D546E9E4D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999" y="1727376"/>
            <a:ext cx="10515600" cy="4351338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31B6FD"/>
              </a:buClr>
              <a:buSzPct val="100000"/>
              <a:buNone/>
            </a:pP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давно знакомый мой,</a:t>
            </a:r>
            <a:b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угол в нём прямой,</a:t>
            </a:r>
            <a:b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четыре стороны</a:t>
            </a:r>
            <a:b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Одинаковой длины.</a:t>
            </a:r>
            <a:b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его представить рад</a:t>
            </a:r>
            <a:b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зовут его?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959856-E20E-4FEF-B634-8411A9E8A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504" y="1727376"/>
            <a:ext cx="2812360" cy="279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2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F44F1B-1BC1-45EC-ABFE-019D87ADE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6" y="2219502"/>
            <a:ext cx="3004504" cy="24481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557151-C9C2-4AEC-AFEA-7E048E84E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480" y="31797"/>
            <a:ext cx="2237426" cy="21642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559192-3B72-4D31-8455-31ACB3C73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5432" y="1913140"/>
            <a:ext cx="2469230" cy="26863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367302-9483-4AE2-A2DC-44441AF987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149" y="4815869"/>
            <a:ext cx="2810501" cy="20103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BA2323-843E-4777-A125-B66B1685BC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7656" y="2273025"/>
            <a:ext cx="2810500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3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91C49-3383-4C68-BDEB-8C94EE228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280" y="247452"/>
            <a:ext cx="4419600" cy="1325563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Треугольник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5A4AD5-1FDA-4857-963F-0910B6848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фигуру посмотри</a:t>
            </a:r>
            <a:br>
              <a:rPr lang="ru-RU" dirty="0"/>
            </a:br>
            <a:r>
              <a:rPr lang="ru-RU" dirty="0"/>
              <a:t>И в альбоме начерти </a:t>
            </a:r>
            <a:br>
              <a:rPr lang="ru-RU" dirty="0"/>
            </a:br>
            <a:r>
              <a:rPr lang="ru-RU" dirty="0"/>
              <a:t>Три угла. Три стороны</a:t>
            </a:r>
            <a:br>
              <a:rPr lang="ru-RU" dirty="0"/>
            </a:br>
            <a:r>
              <a:rPr lang="ru-RU" dirty="0"/>
              <a:t>Меж собой соедини.</a:t>
            </a:r>
            <a:br>
              <a:rPr lang="ru-RU" dirty="0"/>
            </a:br>
            <a:r>
              <a:rPr lang="ru-RU" dirty="0"/>
              <a:t>Получился не угольник,</a:t>
            </a:r>
            <a:br>
              <a:rPr lang="ru-RU" dirty="0"/>
            </a:br>
            <a:r>
              <a:rPr lang="ru-RU" dirty="0"/>
              <a:t>А красивый…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135474-4BBC-4842-9EE1-90A8F7A5C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427" y="2330845"/>
            <a:ext cx="4017612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99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539E57-1A5A-4750-ACF5-097046E16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763" y="485392"/>
            <a:ext cx="2743438" cy="24711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F73A84-3E12-4221-8153-5F59FD10B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900" y="346450"/>
            <a:ext cx="2803337" cy="27052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2FD262-85E3-4508-9555-9AD86C2ED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147" y="956702"/>
            <a:ext cx="1987468" cy="39627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7461E0-E821-4BC0-B7F9-B8F17E825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0924" y="3299958"/>
            <a:ext cx="2481287" cy="30726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9B3D49-24EC-4AB9-ACEB-12CD120DD6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234" y="3606245"/>
            <a:ext cx="3081346" cy="276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44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F77915-E490-4E45-8149-EDEBDFB2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053" y="128539"/>
            <a:ext cx="5043017" cy="1325563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Круг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B906E89-82FD-4269-B34F-4FA120CF0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Прикатилось колесо,</a:t>
            </a:r>
            <a:br>
              <a:rPr lang="ru-RU" dirty="0"/>
            </a:br>
            <a:r>
              <a:rPr lang="ru-RU" dirty="0"/>
              <a:t>Ведь похожее оно,</a:t>
            </a:r>
            <a:br>
              <a:rPr lang="ru-RU" dirty="0"/>
            </a:br>
            <a:r>
              <a:rPr lang="ru-RU" dirty="0"/>
              <a:t>Как наглядная натура</a:t>
            </a:r>
            <a:br>
              <a:rPr lang="ru-RU" dirty="0"/>
            </a:br>
            <a:r>
              <a:rPr lang="ru-RU" dirty="0"/>
              <a:t>Лишь на круглую фигуру.</a:t>
            </a:r>
            <a:br>
              <a:rPr lang="ru-RU" dirty="0"/>
            </a:br>
            <a:r>
              <a:rPr lang="ru-RU" dirty="0"/>
              <a:t>Догадался, милый друг?</a:t>
            </a:r>
            <a:br>
              <a:rPr lang="ru-RU" dirty="0"/>
            </a:br>
            <a:r>
              <a:rPr lang="ru-RU" dirty="0"/>
              <a:t>Ну, конечно, это …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E813BF-5BF0-4742-924C-4C303FB0D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193" y="2165265"/>
            <a:ext cx="3261643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50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F880B1-2A2F-4BDF-9906-B71CFD2F9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47" y="447574"/>
            <a:ext cx="2584492" cy="22691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C57627-80B3-4B81-86B6-705B8BA23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7545" y="501021"/>
            <a:ext cx="2929308" cy="32405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6A5D08-326D-42D7-8306-7C077916D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42" y="3741618"/>
            <a:ext cx="2584492" cy="19418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D35F08-78E3-45A0-A953-77691C511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5168" y="2121319"/>
            <a:ext cx="3627920" cy="324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68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E2490-0F82-4B51-98EA-13CB7C6F7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394" y="162843"/>
            <a:ext cx="4912605" cy="1325563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Прямоугольник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544B8B-AFF4-4B96-8359-8A7AE87BC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7516" cy="4167551"/>
          </a:xfrm>
        </p:spPr>
        <p:txBody>
          <a:bodyPr/>
          <a:lstStyle/>
          <a:p>
            <a:r>
              <a:rPr lang="ru-RU" dirty="0"/>
              <a:t>Растянули мы квадрат</a:t>
            </a:r>
          </a:p>
          <a:p>
            <a:pPr marL="0" indent="0">
              <a:buNone/>
            </a:pPr>
            <a:r>
              <a:rPr lang="ru-RU" dirty="0"/>
              <a:t>И представили на взгляд,</a:t>
            </a:r>
          </a:p>
          <a:p>
            <a:pPr marL="0" indent="0">
              <a:buNone/>
            </a:pPr>
            <a:r>
              <a:rPr lang="ru-RU" dirty="0"/>
              <a:t>На кого он стал похожим</a:t>
            </a:r>
          </a:p>
          <a:p>
            <a:pPr marL="0" indent="0">
              <a:buNone/>
            </a:pPr>
            <a:r>
              <a:rPr lang="ru-RU" dirty="0"/>
              <a:t>Или с чем-то очень схожим?</a:t>
            </a:r>
          </a:p>
          <a:p>
            <a:pPr marL="0" indent="0">
              <a:buNone/>
            </a:pPr>
            <a:r>
              <a:rPr lang="ru-RU" dirty="0"/>
              <a:t>Не кирпич, не треугольник -</a:t>
            </a:r>
          </a:p>
          <a:p>
            <a:pPr marL="0" indent="0">
              <a:buNone/>
            </a:pPr>
            <a:r>
              <a:rPr lang="ru-RU" dirty="0"/>
              <a:t>Стал квадрат…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2A97F8-AAE0-4F7D-97C4-A869B8D0C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893" y="2335576"/>
            <a:ext cx="5009614" cy="188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2598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204</Words>
  <Application>Microsoft Office PowerPoint</Application>
  <PresentationFormat>Широкоэкранный</PresentationFormat>
  <Paragraphs>30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Candara</vt:lpstr>
      <vt:lpstr>Symbol</vt:lpstr>
      <vt:lpstr>Times New Roman</vt:lpstr>
      <vt:lpstr>Тема Office</vt:lpstr>
      <vt:lpstr>Волна</vt:lpstr>
      <vt:lpstr>Занятие по математике в средней группе</vt:lpstr>
      <vt:lpstr>Цель:</vt:lpstr>
      <vt:lpstr>Квадрат</vt:lpstr>
      <vt:lpstr>Презентация PowerPoint</vt:lpstr>
      <vt:lpstr>Треугольник</vt:lpstr>
      <vt:lpstr>Презентация PowerPoint</vt:lpstr>
      <vt:lpstr>Круг</vt:lpstr>
      <vt:lpstr>Презентация PowerPoint</vt:lpstr>
      <vt:lpstr>Прямоугольник</vt:lpstr>
      <vt:lpstr>Презентация PowerPoint</vt:lpstr>
      <vt:lpstr>Овал</vt:lpstr>
      <vt:lpstr>Презентация PowerPoint</vt:lpstr>
      <vt:lpstr>Найди фигуру</vt:lpstr>
      <vt:lpstr>Собери круги</vt:lpstr>
      <vt:lpstr>Собери квадраты</vt:lpstr>
      <vt:lpstr>Собери треугольники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10</cp:revision>
  <dcterms:created xsi:type="dcterms:W3CDTF">2020-04-27T10:09:27Z</dcterms:created>
  <dcterms:modified xsi:type="dcterms:W3CDTF">2020-04-27T12:09:56Z</dcterms:modified>
</cp:coreProperties>
</file>