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4" r:id="rId9"/>
    <p:sldId id="266" r:id="rId10"/>
    <p:sldId id="265" r:id="rId11"/>
    <p:sldId id="263" r:id="rId12"/>
    <p:sldId id="267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65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332656"/>
            <a:ext cx="7117180" cy="1470025"/>
          </a:xfrm>
        </p:spPr>
        <p:txBody>
          <a:bodyPr/>
          <a:lstStyle/>
          <a:p>
            <a:r>
              <a:rPr lang="ru-RU" sz="6000" dirty="0" smtClean="0"/>
              <a:t>                 Первоцветы.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4871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Одуванчик.</a:t>
            </a:r>
            <a:endParaRPr lang="ru-RU" dirty="0"/>
          </a:p>
        </p:txBody>
      </p:sp>
      <p:pic>
        <p:nvPicPr>
          <p:cNvPr id="4" name="Объект 3" descr="https://avatars.mds.yandex.net/get-pdb/985144/d62c54c9-9b6c-42da-bd71-041fd535b234/s1200?webp=fals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313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avatars.mds.yandex.net/get-pdb/1624728/f36ceb5c-12d8-488a-add0-39d63efb466e/s1200?webp=fals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35" y="1"/>
            <a:ext cx="3875356" cy="3140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cloud.prezentacii.org/18/10/81817/images/screen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832" y="2459124"/>
            <a:ext cx="5865168" cy="439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79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09442" y="44625"/>
            <a:ext cx="7125113" cy="1152127"/>
          </a:xfrm>
        </p:spPr>
        <p:txBody>
          <a:bodyPr/>
          <a:lstStyle/>
          <a:p>
            <a:pPr algn="ctr"/>
            <a:r>
              <a:rPr lang="ru-RU" dirty="0" smtClean="0"/>
              <a:t>Нарцисс.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009443" y="1628801"/>
            <a:ext cx="7125112" cy="42299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Нарцисс.</a:t>
            </a:r>
            <a:endParaRPr lang="ru-RU" sz="4400" dirty="0"/>
          </a:p>
          <a:p>
            <a:pPr marL="0" indent="0" algn="ctr">
              <a:buNone/>
            </a:pPr>
            <a:endParaRPr lang="ru-RU" sz="4400" dirty="0"/>
          </a:p>
        </p:txBody>
      </p:sp>
      <p:pic>
        <p:nvPicPr>
          <p:cNvPr id="10" name="Объект 7" descr="https://avatars.mds.yandex.net/get-pdb/1025945/943b2027-2e2f-406e-8bf8-49189dd9c5d8/s12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064896" cy="5860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653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presentacii.ru/documents_2/780b807393465299478ad70c144a7335/img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488831" cy="5577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857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Учите вместе с нами.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Одуванчик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Одуванчик золотой</a:t>
            </a:r>
            <a:br>
              <a:rPr lang="ru-RU" dirty="0"/>
            </a:br>
            <a:r>
              <a:rPr lang="ru-RU" dirty="0"/>
              <a:t>Был красивый, молодой,</a:t>
            </a:r>
            <a:br>
              <a:rPr lang="ru-RU" dirty="0"/>
            </a:br>
            <a:r>
              <a:rPr lang="ru-RU" dirty="0"/>
              <a:t>Не боялся никого,</a:t>
            </a:r>
            <a:br>
              <a:rPr lang="ru-RU" dirty="0"/>
            </a:br>
            <a:r>
              <a:rPr lang="ru-RU" dirty="0"/>
              <a:t>Даже ветра самого</a:t>
            </a:r>
            <a:r>
              <a:rPr lang="ru-RU" dirty="0" smtClean="0"/>
              <a:t>!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Одуванчик золотой</a:t>
            </a:r>
            <a:br>
              <a:rPr lang="ru-RU" dirty="0"/>
            </a:br>
            <a:r>
              <a:rPr lang="ru-RU" dirty="0"/>
              <a:t>Постарел и стал седой.</a:t>
            </a:r>
            <a:br>
              <a:rPr lang="ru-RU" dirty="0"/>
            </a:br>
            <a:r>
              <a:rPr lang="ru-RU" dirty="0"/>
              <a:t>А как только поседел,</a:t>
            </a:r>
            <a:br>
              <a:rPr lang="ru-RU" dirty="0"/>
            </a:br>
            <a:r>
              <a:rPr lang="ru-RU" dirty="0"/>
              <a:t>Вместе с ветром улетел</a:t>
            </a:r>
            <a:r>
              <a:rPr lang="ru-RU" dirty="0" smtClean="0"/>
              <a:t>.</a:t>
            </a:r>
          </a:p>
          <a:p>
            <a:pPr marL="0" indent="0" algn="r">
              <a:buNone/>
            </a:pPr>
            <a:r>
              <a:rPr lang="ru-RU" dirty="0" smtClean="0"/>
              <a:t>Александрова З.</a:t>
            </a:r>
          </a:p>
          <a:p>
            <a:pPr marL="0" indent="0" algn="ctr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29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ds04.infourok.ru/uploads/ex/0412/0004d289-40eae92c/img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42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476673"/>
            <a:ext cx="7125112" cy="538212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800" dirty="0" smtClean="0"/>
              <a:t>Все цветы, которые появляются ранней весной, называются – первоцветами.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2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Подснежник.</a:t>
            </a:r>
            <a:endParaRPr lang="ru-RU" dirty="0"/>
          </a:p>
        </p:txBody>
      </p:sp>
      <p:pic>
        <p:nvPicPr>
          <p:cNvPr id="4" name="Объект 3" descr="https://avatars.mds.yandex.net/get-zen_doc/251164/pub_5c78d76ce4120400b32d3d77_5c78d7a8f8046e00b3c599b6/scale_120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9650" y="1829197"/>
            <a:ext cx="7124700" cy="40076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7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ds04.infourok.ru/uploads/ex/064b/00097c2a-90753fcc/img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63889" cy="2996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facenewss.ru/wp-content/uploads/2019/11/sochinenie-na-temu-podsnezhnik-344263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24745"/>
            <a:ext cx="4896544" cy="4306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.ytimg.com/vi/jmrpmDNEWr0/maxresdefaul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9539">
            <a:off x="350594" y="3832737"/>
            <a:ext cx="3166856" cy="2460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728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"/>
            <a:ext cx="7125113" cy="1052736"/>
          </a:xfrm>
        </p:spPr>
        <p:txBody>
          <a:bodyPr/>
          <a:lstStyle/>
          <a:p>
            <a:pPr algn="ctr"/>
            <a:r>
              <a:rPr lang="ru-RU" dirty="0" smtClean="0"/>
              <a:t>Мать - и - мачеха.</a:t>
            </a:r>
            <a:endParaRPr lang="ru-RU" dirty="0"/>
          </a:p>
        </p:txBody>
      </p:sp>
      <p:pic>
        <p:nvPicPr>
          <p:cNvPr id="4" name="Объект 3" descr="https://img4.goodfon.ru/original/2048x1365/2/e5/mat-i-machekha-vesna-pervotsvet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2843808" cy="24482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788024" y="2274838"/>
            <a:ext cx="4355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Цветок мать-и-мачехи желтый и пушистый. Стебель цветка окружают темно-зеленые листья в форме сердечек. Листья мать-и-мачехи с верхней стороны гладкие и прохладные, а с нижней – бархатистые и теплые. Именно эта особенность дала цветку название. Теплая бархатная сторона сравнивается мамой, а холодная с мачехой.</a:t>
            </a:r>
            <a:endParaRPr lang="ru-RU" dirty="0"/>
          </a:p>
        </p:txBody>
      </p:sp>
      <p:pic>
        <p:nvPicPr>
          <p:cNvPr id="8" name="Рисунок 7" descr="http://lektravchern.ru/wp-content/uploads/2018/08/maxresdefault-1024x576-1-e154331918550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56992"/>
            <a:ext cx="3456384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27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fs00.infourok.ru/images/doc/304/303357/img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97" y="-30144"/>
            <a:ext cx="9272617" cy="6888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690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s://avatars.mds.yandex.net/get-pdb/1808037/8952dd88-f33c-4e1c-a3b9-398b179387b0/s1200?webp=fals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860032" cy="414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old.geology.lnu.edu.ua/phis_geo/fourman/Cadok/PRtravy/Pr%20in%20sad/medunka-likuvalni%20vlastuvosti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36912"/>
            <a:ext cx="4716016" cy="4221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05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s://ds05.infourok.ru/uploads/ex/0010/00003aa7-c89e32b1/img1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476672"/>
            <a:ext cx="7416824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692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57</TotalTime>
  <Words>87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Spring</vt:lpstr>
      <vt:lpstr>                 Первоцветы.</vt:lpstr>
      <vt:lpstr>Презентация PowerPoint</vt:lpstr>
      <vt:lpstr>Презентация PowerPoint</vt:lpstr>
      <vt:lpstr>Подснежник.</vt:lpstr>
      <vt:lpstr>Презентация PowerPoint</vt:lpstr>
      <vt:lpstr>Мать - и - мачеха.</vt:lpstr>
      <vt:lpstr>Презентация PowerPoint</vt:lpstr>
      <vt:lpstr>Презентация PowerPoint</vt:lpstr>
      <vt:lpstr>Презентация PowerPoint</vt:lpstr>
      <vt:lpstr>Одуванчик.</vt:lpstr>
      <vt:lpstr>Презентация PowerPoint</vt:lpstr>
      <vt:lpstr>Нарцисс.</vt:lpstr>
      <vt:lpstr>Презентация PowerPoint</vt:lpstr>
      <vt:lpstr>Учите вместе с нами.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Первоцветы.</dc:title>
  <dc:creator>Dmitriy Madje</dc:creator>
  <cp:lastModifiedBy>Home</cp:lastModifiedBy>
  <cp:revision>7</cp:revision>
  <dcterms:created xsi:type="dcterms:W3CDTF">2020-04-26T17:46:57Z</dcterms:created>
  <dcterms:modified xsi:type="dcterms:W3CDTF">2020-04-26T19:02:00Z</dcterms:modified>
</cp:coreProperties>
</file>